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28.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notesSlides/notesSlide29.xml" ContentType="application/vnd.openxmlformats-officedocument.presentationml.notes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slides/slide4.xml" ContentType="application/vnd.openxmlformats-officedocument.presentationml.slide+xml"/>
  <Override PartName="/ppt/slides/slide29.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5"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889BF6A9-CAA0-4D7F-B758-D4658A65CCE5}">
  <a:tblStyle styleId="{889BF6A9-CAA0-4D7F-B758-D4658A65CCE5}" styleName="Table_0">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7F6F3"/>
          </a:solidFill>
        </a:fill>
      </a:tcStyle>
    </a:wholeTbl>
    <a:band1H>
      <a:tcStyle>
        <a:tcBdr/>
        <a:fill>
          <a:solidFill>
            <a:srgbClr val="EDECE4"/>
          </a:solidFill>
        </a:fill>
      </a:tcStyle>
    </a:band1H>
    <a:band1V>
      <a:tcStyle>
        <a:tcBdr/>
        <a:fill>
          <a:solidFill>
            <a:srgbClr val="EDECE4"/>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38" d="100"/>
          <a:sy n="138" d="100"/>
        </p:scale>
        <p:origin x="-160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58" name="Shape 15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4" name="Shape 16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0" name="Shape 17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6" name="Shape 17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82" name="Shape 1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88" name="Shape 18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1"/>
        <p:cNvGrpSpPr/>
        <p:nvPr/>
      </p:nvGrpSpPr>
      <p:grpSpPr>
        <a:xfrm>
          <a:off x="0" y="0"/>
          <a:ext cx="0" cy="0"/>
          <a:chOff x="0" y="0"/>
          <a:chExt cx="0" cy="0"/>
        </a:xfrm>
      </p:grpSpPr>
      <p:sp>
        <p:nvSpPr>
          <p:cNvPr id="192" name="Shape 192"/>
          <p:cNvSpPr>
            <a:spLocks noGrp="1"/>
          </p:cNvSpPr>
          <p:nvPr>
            <p:ph type="ftr" idx="11"/>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97"/>
        <p:cNvGrpSpPr/>
        <p:nvPr/>
      </p:nvGrpSpPr>
      <p:grpSpPr>
        <a:xfrm>
          <a:off x="0" y="0"/>
          <a:ext cx="0" cy="0"/>
          <a:chOff x="0" y="0"/>
          <a:chExt cx="0" cy="0"/>
        </a:xfrm>
      </p:grpSpPr>
      <p:sp>
        <p:nvSpPr>
          <p:cNvPr id="198" name="Shape 198"/>
          <p:cNvSpPr>
            <a:spLocks noGrp="1"/>
          </p:cNvSpPr>
          <p:nvPr>
            <p:ph type="ftr" idx="11"/>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3"/>
        <p:cNvGrpSpPr/>
        <p:nvPr/>
      </p:nvGrpSpPr>
      <p:grpSpPr>
        <a:xfrm>
          <a:off x="0" y="0"/>
          <a:ext cx="0" cy="0"/>
          <a:chOff x="0" y="0"/>
          <a:chExt cx="0" cy="0"/>
        </a:xfrm>
      </p:grpSpPr>
      <p:sp>
        <p:nvSpPr>
          <p:cNvPr id="204" name="Shape 204"/>
          <p:cNvSpPr>
            <a:spLocks noGrp="1"/>
          </p:cNvSpPr>
          <p:nvPr>
            <p:ph type="ftr" idx="11"/>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66"/>
        <p:cNvGrpSpPr/>
        <p:nvPr/>
      </p:nvGrpSpPr>
      <p:grpSpPr>
        <a:xfrm>
          <a:off x="0" y="0"/>
          <a:ext cx="0" cy="0"/>
          <a:chOff x="0" y="0"/>
          <a:chExt cx="0" cy="0"/>
        </a:xfrm>
      </p:grpSpPr>
      <p:sp>
        <p:nvSpPr>
          <p:cNvPr id="67" name="Shape 67"/>
          <p:cNvSpPr>
            <a:spLocks noGrp="1"/>
          </p:cNvSpPr>
          <p:nvPr>
            <p:ph type="sldNum" idx="1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69" name="Shape 69"/>
          <p:cNvSpPr txBox="1">
            <a:spLocks noGrp="1"/>
          </p:cNvSpPr>
          <p:nvPr>
            <p:ph type="sldNum" idx="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type="title">
  <p:cSld name="title">
    <p:spTree>
      <p:nvGrpSpPr>
        <p:cNvPr id="1" name="Shape 7"/>
        <p:cNvGrpSpPr/>
        <p:nvPr/>
      </p:nvGrpSpPr>
      <p:grpSpPr>
        <a:xfrm>
          <a:off x="0" y="0"/>
          <a:ext cx="0" cy="0"/>
          <a:chOff x="0" y="0"/>
          <a:chExt cx="0" cy="0"/>
        </a:xfrm>
      </p:grpSpPr>
      <p:sp>
        <p:nvSpPr>
          <p:cNvPr id="8" name="Shape 8"/>
          <p:cNvSpPr/>
          <p:nvPr/>
        </p:nvSpPr>
        <p:spPr>
          <a:xfrm>
            <a:off x="0" y="0"/>
            <a:ext cx="9144000" cy="6901800"/>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endParaRPr/>
          </a:p>
        </p:txBody>
      </p:sp>
      <p:sp>
        <p:nvSpPr>
          <p:cNvPr id="9" name="Shape 9"/>
          <p:cNvSpPr/>
          <p:nvPr/>
        </p:nvSpPr>
        <p:spPr>
          <a:xfrm flipH="1">
            <a:off x="-3832" y="16052"/>
            <a:ext cx="10925833"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0" name="Shape 10"/>
          <p:cNvSpPr/>
          <p:nvPr/>
        </p:nvSpPr>
        <p:spPr>
          <a:xfrm flipH="1">
            <a:off x="14659" y="881"/>
            <a:ext cx="10500940"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endParaRPr/>
          </a:p>
        </p:txBody>
      </p:sp>
      <p:sp>
        <p:nvSpPr>
          <p:cNvPr id="11" name="Shape 11"/>
          <p:cNvSpPr/>
          <p:nvPr/>
        </p:nvSpPr>
        <p:spPr>
          <a:xfrm>
            <a:off x="-846666" y="-881"/>
            <a:ext cx="2167466"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2" name="Shape 12"/>
          <p:cNvSpPr/>
          <p:nvPr/>
        </p:nvSpPr>
        <p:spPr>
          <a:xfrm rot="10800000" flipH="1">
            <a:off x="-524933" y="-4974"/>
            <a:ext cx="1403434"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3" name="Shape 13"/>
          <p:cNvSpPr txBox="1">
            <a:spLocks noGrp="1"/>
          </p:cNvSpPr>
          <p:nvPr>
            <p:ph type="ctrTitle"/>
          </p:nvPr>
        </p:nvSpPr>
        <p:spPr>
          <a:xfrm>
            <a:off x="1082040" y="1656080"/>
            <a:ext cx="7050900" cy="1470000"/>
          </a:xfrm>
          <a:prstGeom prst="rect">
            <a:avLst/>
          </a:prstGeom>
          <a:noFill/>
          <a:ln>
            <a:noFill/>
          </a:ln>
        </p:spPr>
        <p:txBody>
          <a:bodyPr lIns="91425" tIns="91425" rIns="91425" bIns="91425" anchor="b" anchorCtr="0"/>
          <a:lstStyle>
            <a:lvl1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1pPr>
            <a:lvl2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2pPr>
            <a:lvl3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3pPr>
            <a:lvl4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4pPr>
            <a:lvl5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5pPr>
            <a:lvl6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6pPr>
            <a:lvl7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7pPr>
            <a:lvl8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8pPr>
            <a:lvl9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9pPr>
          </a:lstStyle>
          <a:p>
            <a:endParaRPr/>
          </a:p>
        </p:txBody>
      </p:sp>
      <p:sp>
        <p:nvSpPr>
          <p:cNvPr id="14" name="Shape 14"/>
          <p:cNvSpPr txBox="1">
            <a:spLocks noGrp="1"/>
          </p:cNvSpPr>
          <p:nvPr>
            <p:ph type="subTitle" idx="1"/>
          </p:nvPr>
        </p:nvSpPr>
        <p:spPr>
          <a:xfrm>
            <a:off x="1082040" y="3230880"/>
            <a:ext cx="7035899" cy="925499"/>
          </a:xfrm>
          <a:prstGeom prst="rect">
            <a:avLst/>
          </a:prstGeom>
          <a:noFill/>
          <a:ln>
            <a:noFill/>
          </a:ln>
        </p:spPr>
        <p:txBody>
          <a:bodyPr lIns="91425" tIns="91425" rIns="91425" bIns="91425" anchor="t" anchorCtr="0"/>
          <a:lstStyle>
            <a:lvl1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1pPr>
            <a:lvl2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2pPr>
            <a:lvl3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3pPr>
            <a:lvl4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4pPr>
            <a:lvl5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5pPr>
            <a:lvl6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6pPr>
            <a:lvl7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7pPr>
            <a:lvl8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8pPr>
            <a:lvl9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x" type="tx">
  <p:cSld name="tx">
    <p:spTree>
      <p:nvGrpSpPr>
        <p:cNvPr id="1" name="Shape 15"/>
        <p:cNvGrpSpPr/>
        <p:nvPr/>
      </p:nvGrpSpPr>
      <p:grpSpPr>
        <a:xfrm>
          <a:off x="0" y="0"/>
          <a:ext cx="0" cy="0"/>
          <a:chOff x="0" y="0"/>
          <a:chExt cx="0" cy="0"/>
        </a:xfrm>
      </p:grpSpPr>
      <p:sp>
        <p:nvSpPr>
          <p:cNvPr id="16" name="Shape 16"/>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7" name="Shape 17"/>
          <p:cNvSpPr txBox="1">
            <a:spLocks noGrp="1"/>
          </p:cNvSpPr>
          <p:nvPr>
            <p:ph type="body" idx="1"/>
          </p:nvPr>
        </p:nvSpPr>
        <p:spPr>
          <a:xfrm>
            <a:off x="457200" y="1658990"/>
            <a:ext cx="8229600" cy="4840199"/>
          </a:xfrm>
          <a:prstGeom prst="rect">
            <a:avLst/>
          </a:prstGeom>
          <a:noFill/>
          <a:ln>
            <a:noFill/>
          </a:ln>
        </p:spPr>
        <p:txBody>
          <a:bodyPr lIns="91425" tIns="91425" rIns="91425" bIns="91425" anchor="t" anchorCtr="0"/>
          <a:lstStyle>
            <a:lvl1pPr marL="342900" indent="-342900" algn="l" rtl="0">
              <a:spcBef>
                <a:spcPts val="0"/>
              </a:spcBef>
              <a:buClr>
                <a:schemeClr val="dk2"/>
              </a:buClr>
              <a:buSzPct val="166666"/>
              <a:buFont typeface="Arial"/>
              <a:buChar char="•"/>
              <a:defRPr sz="3200">
                <a:solidFill>
                  <a:schemeClr val="dk2"/>
                </a:solidFill>
                <a:latin typeface="Trebuchet MS"/>
                <a:ea typeface="Trebuchet MS"/>
                <a:cs typeface="Trebuchet MS"/>
                <a:sym typeface="Trebuchet MS"/>
              </a:defRPr>
            </a:lvl1pPr>
            <a:lvl2pPr marL="742950" indent="-285750" algn="l" rtl="0">
              <a:spcBef>
                <a:spcPts val="560"/>
              </a:spcBef>
              <a:buClr>
                <a:schemeClr val="dk2"/>
              </a:buClr>
              <a:buSzPct val="100000"/>
              <a:buFont typeface="Courier New"/>
              <a:buChar char="o"/>
              <a:defRPr sz="2800">
                <a:solidFill>
                  <a:schemeClr val="dk2"/>
                </a:solidFill>
                <a:latin typeface="Trebuchet MS"/>
                <a:ea typeface="Trebuchet MS"/>
                <a:cs typeface="Trebuchet MS"/>
                <a:sym typeface="Trebuchet MS"/>
              </a:defRPr>
            </a:lvl2pPr>
            <a:lvl3pPr marL="1143000" indent="-228600" algn="l" rtl="0">
              <a:spcBef>
                <a:spcPts val="480"/>
              </a:spcBef>
              <a:buClr>
                <a:schemeClr val="dk2"/>
              </a:buClr>
              <a:buSzPct val="100000"/>
              <a:buFont typeface="Wingdings"/>
              <a:buChar char="§"/>
              <a:defRPr sz="2400">
                <a:solidFill>
                  <a:schemeClr val="dk2"/>
                </a:solidFill>
                <a:latin typeface="Trebuchet MS"/>
                <a:ea typeface="Trebuchet MS"/>
                <a:cs typeface="Trebuchet MS"/>
                <a:sym typeface="Trebuchet MS"/>
              </a:defRPr>
            </a:lvl3pPr>
            <a:lvl4pPr marL="1600200" indent="-228600" algn="l"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4pPr>
            <a:lvl5pPr marL="2057400" indent="-228600" algn="l" rtl="0">
              <a:spcBef>
                <a:spcPts val="400"/>
              </a:spcBef>
              <a:buClr>
                <a:schemeClr val="dk2"/>
              </a:buClr>
              <a:buSzPct val="100000"/>
              <a:buFont typeface="Courier New"/>
              <a:buChar char="o"/>
              <a:defRPr sz="2000">
                <a:solidFill>
                  <a:schemeClr val="dk2"/>
                </a:solidFill>
                <a:latin typeface="Trebuchet MS"/>
                <a:ea typeface="Trebuchet MS"/>
                <a:cs typeface="Trebuchet MS"/>
                <a:sym typeface="Trebuchet MS"/>
              </a:defRPr>
            </a:lvl5pPr>
            <a:lvl6pPr marL="2514600" indent="-228600" algn="l" rtl="0">
              <a:spcBef>
                <a:spcPts val="400"/>
              </a:spcBef>
              <a:buClr>
                <a:schemeClr val="dk2"/>
              </a:buClr>
              <a:buSzPct val="100000"/>
              <a:buFont typeface="Wingdings"/>
              <a:buChar char="§"/>
              <a:defRPr sz="2000">
                <a:solidFill>
                  <a:schemeClr val="dk2"/>
                </a:solidFill>
                <a:latin typeface="Trebuchet MS"/>
                <a:ea typeface="Trebuchet MS"/>
                <a:cs typeface="Trebuchet MS"/>
                <a:sym typeface="Trebuchet MS"/>
              </a:defRPr>
            </a:lvl6pPr>
            <a:lvl7pPr marL="2971800" indent="-228600" algn="l"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7pPr>
            <a:lvl8pPr marL="3429000" indent="-228600" algn="l" rtl="0">
              <a:spcBef>
                <a:spcPts val="400"/>
              </a:spcBef>
              <a:buClr>
                <a:schemeClr val="dk2"/>
              </a:buClr>
              <a:buSzPct val="100000"/>
              <a:buFont typeface="Courier New"/>
              <a:buChar char="o"/>
              <a:defRPr sz="2000" baseline="0">
                <a:solidFill>
                  <a:schemeClr val="dk2"/>
                </a:solidFill>
                <a:latin typeface="Trebuchet MS"/>
                <a:ea typeface="Trebuchet MS"/>
                <a:cs typeface="Trebuchet MS"/>
                <a:sym typeface="Trebuchet MS"/>
              </a:defRPr>
            </a:lvl8pPr>
            <a:lvl9pPr marL="3886200" indent="-228600" algn="l" rtl="0">
              <a:spcBef>
                <a:spcPts val="400"/>
              </a:spcBef>
              <a:buClr>
                <a:schemeClr val="dk2"/>
              </a:buClr>
              <a:buSzPct val="100000"/>
              <a:buFont typeface="Wingdings"/>
              <a:buChar char="§"/>
              <a:defRPr sz="2000" baseline="0">
                <a:solidFill>
                  <a:schemeClr val="dk2"/>
                </a:solidFill>
                <a:latin typeface="Trebuchet MS"/>
                <a:ea typeface="Trebuchet MS"/>
                <a:cs typeface="Trebuchet MS"/>
                <a:sym typeface="Trebuchet MS"/>
              </a:defRPr>
            </a:lvl9pPr>
          </a:lstStyle>
          <a:p>
            <a:endParaRPr/>
          </a:p>
        </p:txBody>
      </p:sp>
      <p:sp>
        <p:nvSpPr>
          <p:cNvPr id="18" name="Shape 18"/>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9" name="Shape 19"/>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0" name="Shape 20"/>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woColTx" type="twoColTx">
  <p:cSld name="twoColTx">
    <p:spTree>
      <p:nvGrpSpPr>
        <p:cNvPr id="1" name="Shape 21"/>
        <p:cNvGrpSpPr/>
        <p:nvPr/>
      </p:nvGrpSpPr>
      <p:grpSpPr>
        <a:xfrm>
          <a:off x="0" y="0"/>
          <a:ext cx="0" cy="0"/>
          <a:chOff x="0" y="0"/>
          <a:chExt cx="0" cy="0"/>
        </a:xfrm>
      </p:grpSpPr>
      <p:sp>
        <p:nvSpPr>
          <p:cNvPr id="22" name="Shape 22"/>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3" name="Shape 23"/>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4" name="Shape 24"/>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5" name="Shape 25"/>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
        <p:nvSpPr>
          <p:cNvPr id="26" name="Shape 26"/>
          <p:cNvSpPr txBox="1">
            <a:spLocks noGrp="1"/>
          </p:cNvSpPr>
          <p:nvPr>
            <p:ph type="body" idx="1"/>
          </p:nvPr>
        </p:nvSpPr>
        <p:spPr>
          <a:xfrm>
            <a:off x="457200" y="1658990"/>
            <a:ext cx="4038599" cy="484019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
        <p:nvSpPr>
          <p:cNvPr id="27" name="Shape 27"/>
          <p:cNvSpPr txBox="1">
            <a:spLocks noGrp="1"/>
          </p:cNvSpPr>
          <p:nvPr>
            <p:ph type="body" idx="2"/>
          </p:nvPr>
        </p:nvSpPr>
        <p:spPr>
          <a:xfrm>
            <a:off x="4648200" y="1658990"/>
            <a:ext cx="4038599" cy="484019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Only" type="titleOnly">
  <p:cSld name="titleOnly">
    <p:spTree>
      <p:nvGrpSpPr>
        <p:cNvPr id="1" name="Shape 28"/>
        <p:cNvGrpSpPr/>
        <p:nvPr/>
      </p:nvGrpSpPr>
      <p:grpSpPr>
        <a:xfrm>
          <a:off x="0" y="0"/>
          <a:ext cx="0" cy="0"/>
          <a:chOff x="0" y="0"/>
          <a:chExt cx="0" cy="0"/>
        </a:xfrm>
      </p:grpSpPr>
      <p:sp>
        <p:nvSpPr>
          <p:cNvPr id="29" name="Shape 29"/>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0" name="Shape 30"/>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1" name="Shape 31"/>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32" name="Shape 32"/>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APTION_ONLY">
  <p:cSld name="CAPTION_ONLY">
    <p:spTree>
      <p:nvGrpSpPr>
        <p:cNvPr id="1" name="Shape 33"/>
        <p:cNvGrpSpPr/>
        <p:nvPr/>
      </p:nvGrpSpPr>
      <p:grpSpPr>
        <a:xfrm>
          <a:off x="0" y="0"/>
          <a:ext cx="0" cy="0"/>
          <a:chOff x="0" y="0"/>
          <a:chExt cx="0" cy="0"/>
        </a:xfrm>
      </p:grpSpPr>
      <p:grpSp>
        <p:nvGrpSpPr>
          <p:cNvPr id="34" name="Shape 34"/>
          <p:cNvGrpSpPr/>
          <p:nvPr/>
        </p:nvGrpSpPr>
        <p:grpSpPr>
          <a:xfrm>
            <a:off x="-6264" y="4933386"/>
            <a:ext cx="9150267" cy="3100650"/>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a:p>
          </p:txBody>
        </p:sp>
      </p:grpSp>
      <p:sp>
        <p:nvSpPr>
          <p:cNvPr id="38" name="Shape 38"/>
          <p:cNvSpPr txBox="1">
            <a:spLocks noGrp="1"/>
          </p:cNvSpPr>
          <p:nvPr>
            <p:ph type="body" idx="1"/>
          </p:nvPr>
        </p:nvSpPr>
        <p:spPr>
          <a:xfrm>
            <a:off x="1792288" y="5367337"/>
            <a:ext cx="5486399" cy="804899"/>
          </a:xfrm>
          <a:prstGeom prst="rect">
            <a:avLst/>
          </a:prstGeom>
          <a:noFill/>
          <a:ln>
            <a:noFill/>
          </a:ln>
        </p:spPr>
        <p:txBody>
          <a:bodyPr lIns="91425" tIns="91425" rIns="91425" bIns="91425" anchor="ctr" anchorCtr="0"/>
          <a:lstStyle>
            <a:lvl1pPr marL="0" indent="152400" algn="ctr" rtl="0">
              <a:buSzPct val="100000"/>
              <a:buFont typeface="Trebuchet MS"/>
              <a:buNone/>
              <a:defRPr sz="2400"/>
            </a:lvl1pPr>
            <a:lvl2pPr marL="0" indent="152400" algn="ctr" rtl="0">
              <a:buSzPct val="100000"/>
              <a:buFont typeface="Trebuchet MS"/>
              <a:buNone/>
              <a:defRPr sz="2400"/>
            </a:lvl2pPr>
            <a:lvl3pPr marL="0" indent="152400" algn="ctr" rtl="0">
              <a:buSzPct val="100000"/>
              <a:buFont typeface="Trebuchet MS"/>
              <a:buNone/>
              <a:defRPr sz="2400"/>
            </a:lvl3pPr>
            <a:lvl4pPr marL="0" indent="152400" algn="ctr" rtl="0">
              <a:buSzPct val="100000"/>
              <a:buFont typeface="Trebuchet MS"/>
              <a:buNone/>
              <a:defRPr sz="2400"/>
            </a:lvl4pPr>
            <a:lvl5pPr marL="0" indent="152400" algn="ctr" rtl="0">
              <a:buSzPct val="100000"/>
              <a:buFont typeface="Trebuchet MS"/>
              <a:buNone/>
              <a:defRPr sz="2400"/>
            </a:lvl5pPr>
            <a:lvl6pPr marL="0" indent="152400" algn="ctr" rtl="0">
              <a:buSzPct val="100000"/>
              <a:buFont typeface="Trebuchet MS"/>
              <a:buNone/>
              <a:defRPr sz="2400"/>
            </a:lvl6pPr>
            <a:lvl7pPr marL="0" indent="152400" algn="ctr" rtl="0">
              <a:buSzPct val="100000"/>
              <a:buFont typeface="Trebuchet MS"/>
              <a:buNone/>
              <a:defRPr sz="2400"/>
            </a:lvl7pPr>
            <a:lvl8pPr marL="0" indent="152400" algn="ctr" rtl="0">
              <a:buSzPct val="100000"/>
              <a:buFont typeface="Trebuchet MS"/>
              <a:buNone/>
              <a:defRPr sz="2400"/>
            </a:lvl8pPr>
            <a:lvl9pPr marL="0" indent="152400" algn="ctr" rtl="0">
              <a:buSzPct val="100000"/>
              <a:buFont typeface="Trebuchet MS"/>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obj" type="obj">
  <p:cSld name="obj">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7619999" cy="1143000"/>
          </a:xfrm>
          <a:prstGeom prst="rect">
            <a:avLst/>
          </a:prstGeom>
          <a:noFill/>
          <a:ln>
            <a:noFill/>
          </a:ln>
        </p:spPr>
        <p:txBody>
          <a:bodyPr lIns="91425" tIns="91425" rIns="91425" bIns="91425" anchor="ctr" anchorCtr="0"/>
          <a:lstStyle>
            <a:lvl1pPr algn="l" rtl="0">
              <a:spcBef>
                <a:spcPts val="0"/>
              </a:spcBef>
              <a:buClr>
                <a:schemeClr val="dk2"/>
              </a:buClr>
              <a:buFont typeface="Cambria"/>
              <a:buNone/>
              <a:defRPr sz="4600" cap="none" baseline="0">
                <a:solidFill>
                  <a:schemeClr val="dk2"/>
                </a:solidFill>
                <a:latin typeface="Cambria"/>
                <a:ea typeface="Cambria"/>
                <a:cs typeface="Cambria"/>
                <a:sym typeface="Cambria"/>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1"/>
          </p:nvPr>
        </p:nvSpPr>
        <p:spPr>
          <a:xfrm>
            <a:off x="457200" y="1600200"/>
            <a:ext cx="7619999" cy="4800600"/>
          </a:xfrm>
          <a:prstGeom prst="rect">
            <a:avLst/>
          </a:prstGeom>
          <a:noFill/>
          <a:ln>
            <a:noFill/>
          </a:ln>
        </p:spPr>
        <p:txBody>
          <a:bodyPr lIns="91425" tIns="91425" rIns="91425" bIns="91425" anchor="t" anchorCtr="0"/>
          <a:lstStyle>
            <a:lvl1pPr marL="342900" indent="-146050" algn="l" rtl="0">
              <a:spcBef>
                <a:spcPts val="440"/>
              </a:spcBef>
              <a:buClr>
                <a:schemeClr val="accent1"/>
              </a:buClr>
              <a:buFont typeface="Arial"/>
              <a:buChar char="•"/>
              <a:defRPr sz="2200">
                <a:solidFill>
                  <a:schemeClr val="dk1"/>
                </a:solidFill>
                <a:latin typeface="Calibri"/>
                <a:ea typeface="Calibri"/>
                <a:cs typeface="Calibri"/>
                <a:sym typeface="Calibri"/>
              </a:defRPr>
            </a:lvl1pPr>
            <a:lvl2pPr marL="640080" indent="-157480" algn="l" rtl="0">
              <a:spcBef>
                <a:spcPts val="400"/>
              </a:spcBef>
              <a:buClr>
                <a:schemeClr val="accent2"/>
              </a:buClr>
              <a:buFont typeface="Arial"/>
              <a:buChar char="•"/>
              <a:defRPr sz="2000">
                <a:solidFill>
                  <a:schemeClr val="dk1"/>
                </a:solidFill>
                <a:latin typeface="Calibri"/>
                <a:ea typeface="Calibri"/>
                <a:cs typeface="Calibri"/>
                <a:sym typeface="Calibri"/>
              </a:defRPr>
            </a:lvl2pPr>
            <a:lvl3pPr marL="1005839" indent="-161289" algn="l" rtl="0">
              <a:spcBef>
                <a:spcPts val="360"/>
              </a:spcBef>
              <a:buClr>
                <a:schemeClr val="accent3"/>
              </a:buClr>
              <a:buFont typeface="Arial"/>
              <a:buChar char="•"/>
              <a:defRPr sz="1800">
                <a:solidFill>
                  <a:schemeClr val="dk1"/>
                </a:solidFill>
                <a:latin typeface="Calibri"/>
                <a:ea typeface="Calibri"/>
                <a:cs typeface="Calibri"/>
                <a:sym typeface="Calibri"/>
              </a:defRPr>
            </a:lvl3pPr>
            <a:lvl4pPr marL="1280160" indent="-178435" algn="l" rtl="0">
              <a:spcBef>
                <a:spcPts val="320"/>
              </a:spcBef>
              <a:buClr>
                <a:schemeClr val="accent4"/>
              </a:buClr>
              <a:buFont typeface="Arial"/>
              <a:buChar char="•"/>
              <a:defRPr sz="1600">
                <a:solidFill>
                  <a:schemeClr val="dk1"/>
                </a:solidFill>
                <a:latin typeface="Calibri"/>
                <a:ea typeface="Calibri"/>
                <a:cs typeface="Calibri"/>
                <a:sym typeface="Calibri"/>
              </a:defRPr>
            </a:lvl4pPr>
            <a:lvl5pPr marL="1554480" indent="-179705" algn="l" rtl="0">
              <a:spcBef>
                <a:spcPts val="280"/>
              </a:spcBef>
              <a:buClr>
                <a:schemeClr val="accent5"/>
              </a:buClr>
              <a:buFont typeface="Arial"/>
              <a:buChar char="•"/>
              <a:defRPr sz="1400" baseline="0">
                <a:solidFill>
                  <a:schemeClr val="dk1"/>
                </a:solidFill>
                <a:latin typeface="Calibri"/>
                <a:ea typeface="Calibri"/>
                <a:cs typeface="Calibri"/>
                <a:sym typeface="Calibri"/>
              </a:defRPr>
            </a:lvl5pPr>
            <a:lvl6pPr marL="1737360" indent="-133985" algn="l" rtl="0">
              <a:spcBef>
                <a:spcPts val="280"/>
              </a:spcBef>
              <a:buClr>
                <a:schemeClr val="accent1"/>
              </a:buClr>
              <a:buFont typeface="Arial"/>
              <a:buChar char="•"/>
              <a:defRPr sz="1400" baseline="0">
                <a:solidFill>
                  <a:schemeClr val="dk1"/>
                </a:solidFill>
                <a:latin typeface="Calibri"/>
                <a:ea typeface="Calibri"/>
                <a:cs typeface="Calibri"/>
                <a:sym typeface="Calibri"/>
              </a:defRPr>
            </a:lvl6pPr>
            <a:lvl7pPr marL="1920240" indent="-139064" algn="l" rtl="0">
              <a:spcBef>
                <a:spcPts val="280"/>
              </a:spcBef>
              <a:buClr>
                <a:schemeClr val="accent2"/>
              </a:buClr>
              <a:buFont typeface="Arial"/>
              <a:buChar char="•"/>
              <a:defRPr sz="1400">
                <a:solidFill>
                  <a:schemeClr val="dk1"/>
                </a:solidFill>
                <a:latin typeface="Calibri"/>
                <a:ea typeface="Calibri"/>
                <a:cs typeface="Calibri"/>
                <a:sym typeface="Calibri"/>
              </a:defRPr>
            </a:lvl7pPr>
            <a:lvl8pPr marL="2103120" indent="-131445" algn="l" rtl="0">
              <a:spcBef>
                <a:spcPts val="280"/>
              </a:spcBef>
              <a:buClr>
                <a:schemeClr val="accent3"/>
              </a:buClr>
              <a:buFont typeface="Arial"/>
              <a:buChar char="•"/>
              <a:defRPr sz="1400">
                <a:solidFill>
                  <a:schemeClr val="dk1"/>
                </a:solidFill>
                <a:latin typeface="Calibri"/>
                <a:ea typeface="Calibri"/>
                <a:cs typeface="Calibri"/>
                <a:sym typeface="Calibri"/>
              </a:defRPr>
            </a:lvl8pPr>
            <a:lvl9pPr marL="2286000" indent="-136525" algn="l" rtl="0">
              <a:spcBef>
                <a:spcPts val="280"/>
              </a:spcBef>
              <a:buClr>
                <a:schemeClr val="accent4"/>
              </a:buClr>
              <a:buFont typeface="Arial"/>
              <a:buChar char="•"/>
              <a:defRPr sz="1400">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rot="-5400000">
            <a:off x="7551320" y="1645949"/>
            <a:ext cx="2438399" cy="365699"/>
          </a:xfrm>
          <a:prstGeom prst="rect">
            <a:avLst/>
          </a:prstGeom>
          <a:noFill/>
          <a:ln>
            <a:noFill/>
          </a:ln>
        </p:spPr>
        <p:txBody>
          <a:bodyPr lIns="91425" tIns="91425" rIns="91425" bIns="91425" anchor="ctr" anchorCtr="0"/>
          <a:lstStyle>
            <a:lvl1pPr marL="0" marR="0" indent="0" algn="l" rtl="0">
              <a:defRPr sz="1200" b="0" i="0" u="none" strike="noStrike" cap="none" baseline="0">
                <a:solidFill>
                  <a:schemeClr val="lt2"/>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rot="-5400000">
            <a:off x="7586870" y="4048780"/>
            <a:ext cx="2367299" cy="365699"/>
          </a:xfrm>
          <a:prstGeom prst="rect">
            <a:avLst/>
          </a:prstGeom>
          <a:noFill/>
          <a:ln>
            <a:noFill/>
          </a:ln>
        </p:spPr>
        <p:txBody>
          <a:bodyPr lIns="91425" tIns="91425" rIns="91425" bIns="91425" anchor="ctr" anchorCtr="0"/>
          <a:lstStyle>
            <a:lvl1pPr marL="0" marR="0" indent="0" algn="r" rtl="0">
              <a:defRPr sz="1200" b="0" i="0" u="none" strike="noStrike" cap="none" baseline="0">
                <a:solidFill>
                  <a:schemeClr val="lt2"/>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8531788" y="5648960"/>
            <a:ext cx="548699" cy="396300"/>
          </a:xfrm>
          <a:prstGeom prst="rect">
            <a:avLst/>
          </a:prstGeom>
          <a:noFill/>
          <a:ln w="19050" cap="flat">
            <a:solidFill>
              <a:srgbClr val="FFFFFF"/>
            </a:solidFill>
            <a:prstDash val="solid"/>
            <a:round/>
            <a:headEnd type="none" w="med" len="med"/>
            <a:tailEnd type="none" w="med" len="med"/>
          </a:ln>
        </p:spPr>
        <p:txBody>
          <a:bodyPr lIns="91425" tIns="91425" rIns="91425" bIns="91425" anchor="ctr" anchorCtr="0"/>
          <a:lstStyle>
            <a:lvl1pPr marL="0" marR="0" indent="0" algn="ctr" rtl="0">
              <a:defRPr sz="1800" b="0" i="0" u="none" strike="noStrike" cap="none" baseline="0">
                <a:solidFill>
                  <a:srgbClr val="FFFFFF"/>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1pPr>
            <a:lvl2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2pPr>
            <a:lvl3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3pPr>
            <a:lvl4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4pPr>
            <a:lvl5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5pPr>
            <a:lvl6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6pPr>
            <a:lvl7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7pPr>
            <a:lvl8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8pPr>
            <a:lvl9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727200"/>
            <a:ext cx="8229600" cy="4526100"/>
          </a:xfrm>
          <a:prstGeom prst="rect">
            <a:avLst/>
          </a:prstGeom>
          <a:noFill/>
          <a:ln>
            <a:noFill/>
          </a:ln>
        </p:spPr>
        <p:txBody>
          <a:bodyPr lIns="91425" tIns="91425" rIns="91425" bIns="91425" anchor="t" anchorCtr="0"/>
          <a:lstStyle>
            <a:lvl1pPr marL="342900" indent="-342900" algn="l" rtl="0">
              <a:spcBef>
                <a:spcPts val="0"/>
              </a:spcBef>
              <a:buClr>
                <a:schemeClr val="dk2"/>
              </a:buClr>
              <a:buSzPct val="166666"/>
              <a:buFont typeface="Arial"/>
              <a:buChar char="•"/>
              <a:defRPr sz="3200" b="0" i="0" u="none" strike="noStrike" cap="none" baseline="0">
                <a:solidFill>
                  <a:schemeClr val="dk2"/>
                </a:solidFill>
                <a:latin typeface="Trebuchet MS"/>
                <a:ea typeface="Trebuchet MS"/>
                <a:cs typeface="Trebuchet MS"/>
                <a:sym typeface="Trebuchet MS"/>
              </a:defRPr>
            </a:lvl1pPr>
            <a:lvl2pPr marL="742950" indent="-285750" algn="l" rtl="0">
              <a:spcBef>
                <a:spcPts val="560"/>
              </a:spcBef>
              <a:buClr>
                <a:schemeClr val="dk2"/>
              </a:buClr>
              <a:buSzPct val="100000"/>
              <a:buFont typeface="Courier New"/>
              <a:buChar char="o"/>
              <a:defRPr sz="2800" b="0" i="0" u="none" strike="noStrike" cap="none" baseline="0">
                <a:solidFill>
                  <a:schemeClr val="dk2"/>
                </a:solidFill>
                <a:latin typeface="Trebuchet MS"/>
                <a:ea typeface="Trebuchet MS"/>
                <a:cs typeface="Trebuchet MS"/>
                <a:sym typeface="Trebuchet MS"/>
              </a:defRPr>
            </a:lvl2pPr>
            <a:lvl3pPr marL="1143000" indent="-228600" algn="l" rtl="0">
              <a:spcBef>
                <a:spcPts val="480"/>
              </a:spcBef>
              <a:buClr>
                <a:schemeClr val="dk2"/>
              </a:buClr>
              <a:buSzPct val="100000"/>
              <a:buFont typeface="Wingdings"/>
              <a:buChar char="§"/>
              <a:defRPr sz="2400" b="0" i="0" u="none" strike="noStrike" cap="none" baseline="0">
                <a:solidFill>
                  <a:schemeClr val="dk2"/>
                </a:solidFill>
                <a:latin typeface="Trebuchet MS"/>
                <a:ea typeface="Trebuchet MS"/>
                <a:cs typeface="Trebuchet MS"/>
                <a:sym typeface="Trebuchet MS"/>
              </a:defRPr>
            </a:lvl3pPr>
            <a:lvl4pPr marL="1600200" indent="-228600" algn="l" rtl="0">
              <a:spcBef>
                <a:spcPts val="400"/>
              </a:spcBef>
              <a:buClr>
                <a:schemeClr val="dk2"/>
              </a:buClr>
              <a:buSzPct val="166666"/>
              <a:buFont typeface="Arial"/>
              <a:buChar char="•"/>
              <a:defRPr sz="2000" b="0" i="0" u="none" strike="noStrike" cap="none" baseline="0">
                <a:solidFill>
                  <a:schemeClr val="dk2"/>
                </a:solidFill>
                <a:latin typeface="Trebuchet MS"/>
                <a:ea typeface="Trebuchet MS"/>
                <a:cs typeface="Trebuchet MS"/>
                <a:sym typeface="Trebuchet MS"/>
              </a:defRPr>
            </a:lvl4pPr>
            <a:lvl5pPr marL="2057400" indent="-228600" algn="l" rtl="0">
              <a:spcBef>
                <a:spcPts val="400"/>
              </a:spcBef>
              <a:buClr>
                <a:schemeClr val="dk2"/>
              </a:buClr>
              <a:buSzPct val="100000"/>
              <a:buFont typeface="Courier New"/>
              <a:buChar char="o"/>
              <a:defRPr sz="2000" b="0" i="0" u="none" strike="noStrike" cap="none" baseline="0">
                <a:solidFill>
                  <a:schemeClr val="dk2"/>
                </a:solidFill>
                <a:latin typeface="Trebuchet MS"/>
                <a:ea typeface="Trebuchet MS"/>
                <a:cs typeface="Trebuchet MS"/>
                <a:sym typeface="Trebuchet MS"/>
              </a:defRPr>
            </a:lvl5pPr>
            <a:lvl6pPr marL="2514600" indent="-228600" algn="l" rtl="0">
              <a:spcBef>
                <a:spcPts val="400"/>
              </a:spcBef>
              <a:buClr>
                <a:schemeClr val="dk2"/>
              </a:buClr>
              <a:buSzPct val="100000"/>
              <a:buFont typeface="Wingdings"/>
              <a:buChar char="§"/>
              <a:defRPr sz="2000" b="0" i="0" u="none" strike="noStrike" cap="none" baseline="0">
                <a:solidFill>
                  <a:schemeClr val="dk2"/>
                </a:solidFill>
                <a:latin typeface="Trebuchet MS"/>
                <a:ea typeface="Trebuchet MS"/>
                <a:cs typeface="Trebuchet MS"/>
                <a:sym typeface="Trebuchet MS"/>
              </a:defRPr>
            </a:lvl6pPr>
            <a:lvl7pPr marL="2971800" indent="-228600" algn="l" rtl="0">
              <a:spcBef>
                <a:spcPts val="400"/>
              </a:spcBef>
              <a:buClr>
                <a:schemeClr val="dk2"/>
              </a:buClr>
              <a:buSzPct val="166666"/>
              <a:buFont typeface="Arial"/>
              <a:buChar char="•"/>
              <a:defRPr sz="2000" b="0" i="0" u="none" strike="noStrike" cap="none" baseline="0">
                <a:solidFill>
                  <a:schemeClr val="dk2"/>
                </a:solidFill>
                <a:latin typeface="Trebuchet MS"/>
                <a:ea typeface="Trebuchet MS"/>
                <a:cs typeface="Trebuchet MS"/>
                <a:sym typeface="Trebuchet MS"/>
              </a:defRPr>
            </a:lvl7pPr>
            <a:lvl8pPr marL="3429000" indent="-228600" algn="l" rtl="0">
              <a:spcBef>
                <a:spcPts val="400"/>
              </a:spcBef>
              <a:buClr>
                <a:schemeClr val="dk2"/>
              </a:buClr>
              <a:buSzPct val="100000"/>
              <a:buFont typeface="Courier New"/>
              <a:buChar char="o"/>
              <a:defRPr sz="2000" b="0" i="0" u="none" strike="noStrike" cap="none" baseline="0">
                <a:solidFill>
                  <a:schemeClr val="dk2"/>
                </a:solidFill>
                <a:latin typeface="Trebuchet MS"/>
                <a:ea typeface="Trebuchet MS"/>
                <a:cs typeface="Trebuchet MS"/>
                <a:sym typeface="Trebuchet MS"/>
              </a:defRPr>
            </a:lvl8pPr>
            <a:lvl9pPr marL="3886200" indent="-228600" algn="l" rtl="0">
              <a:spcBef>
                <a:spcPts val="400"/>
              </a:spcBef>
              <a:buClr>
                <a:schemeClr val="dk2"/>
              </a:buClr>
              <a:buSzPct val="100000"/>
              <a:buFont typeface="Wingdings"/>
              <a:buChar char="§"/>
              <a:defRPr sz="2000" b="0" i="0" u="none" strike="noStrike" cap="none" baseline="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en.wikipedia.org/wiki/Diagnostic_test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schooltube.com/video/d506a65f52ccac6c9df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1043049"/>
            <a:ext cx="8229600" cy="3998999"/>
          </a:xfrm>
          <a:prstGeom prst="rect">
            <a:avLst/>
          </a:prstGeom>
        </p:spPr>
        <p:txBody>
          <a:bodyPr lIns="91425" tIns="91425" rIns="91425" bIns="91425" anchor="b" anchorCtr="0">
            <a:noAutofit/>
          </a:bodyPr>
          <a:lstStyle/>
          <a:p>
            <a:pPr lvl="0" algn="ctr" rtl="0">
              <a:lnSpc>
                <a:spcPct val="115000"/>
              </a:lnSpc>
              <a:buNone/>
            </a:pPr>
            <a:r>
              <a:rPr lang="en" sz="6000">
                <a:solidFill>
                  <a:srgbClr val="000000"/>
                </a:solidFill>
              </a:rPr>
              <a:t>Discovering Data: </a:t>
            </a:r>
          </a:p>
          <a:p>
            <a:pPr lvl="0" algn="ctr" rtl="0">
              <a:lnSpc>
                <a:spcPct val="115000"/>
              </a:lnSpc>
              <a:buClr>
                <a:srgbClr val="000000"/>
              </a:buClr>
              <a:buSzPct val="25000"/>
              <a:buFont typeface="Arial"/>
              <a:buNone/>
            </a:pPr>
            <a:r>
              <a:rPr lang="en" sz="4800">
                <a:solidFill>
                  <a:srgbClr val="000000"/>
                </a:solidFill>
              </a:rPr>
              <a:t>The Adventure Begins</a:t>
            </a:r>
          </a:p>
          <a:p>
            <a:pPr lvl="0" algn="ctr" rtl="0">
              <a:lnSpc>
                <a:spcPct val="115000"/>
              </a:lnSpc>
              <a:buClr>
                <a:srgbClr val="000000"/>
              </a:buClr>
              <a:buSzPct val="27500"/>
              <a:buFont typeface="Arial"/>
              <a:buNone/>
            </a:pPr>
            <a:r>
              <a:rPr lang="en" b="0">
                <a:solidFill>
                  <a:srgbClr val="000000"/>
                </a:solidFill>
              </a:rPr>
              <a:t>Buckland Elementary</a:t>
            </a:r>
          </a:p>
          <a:p>
            <a:pPr lvl="0" algn="ctr" rtl="0">
              <a:lnSpc>
                <a:spcPct val="115000"/>
              </a:lnSpc>
              <a:buClr>
                <a:srgbClr val="000000"/>
              </a:buClr>
              <a:buSzPct val="27500"/>
              <a:buFont typeface="Arial"/>
              <a:buNone/>
            </a:pPr>
            <a:r>
              <a:rPr lang="en" b="0">
                <a:solidFill>
                  <a:srgbClr val="000000"/>
                </a:solidFill>
              </a:rPr>
              <a:t>1/23/2013</a:t>
            </a:r>
          </a:p>
          <a:p>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796200" y="1417637"/>
            <a:ext cx="7890599" cy="3309899"/>
          </a:xfrm>
          <a:prstGeom prst="rect">
            <a:avLst/>
          </a:prstGeom>
        </p:spPr>
        <p:txBody>
          <a:bodyPr lIns="91425" tIns="91425" rIns="91425" bIns="91425" anchor="t" anchorCtr="0">
            <a:noAutofit/>
          </a:bodyPr>
          <a:lstStyle/>
          <a:p>
            <a:pPr lvl="0" rtl="0">
              <a:lnSpc>
                <a:spcPct val="115000"/>
              </a:lnSpc>
              <a:spcBef>
                <a:spcPts val="0"/>
              </a:spcBef>
              <a:buNone/>
            </a:pPr>
            <a:r>
              <a:rPr lang="en"/>
              <a:t>
</a:t>
            </a:r>
          </a:p>
          <a:p>
            <a:pPr lvl="0" algn="ctr" rtl="0">
              <a:lnSpc>
                <a:spcPct val="115000"/>
              </a:lnSpc>
              <a:spcBef>
                <a:spcPts val="0"/>
              </a:spcBef>
              <a:buNone/>
            </a:pPr>
            <a:r>
              <a:rPr lang="en" sz="900"/>
              <a:t> </a:t>
            </a:r>
          </a:p>
          <a:p>
            <a:pPr lvl="0" algn="ctr" rtl="0">
              <a:lnSpc>
                <a:spcPct val="115000"/>
              </a:lnSpc>
              <a:spcBef>
                <a:spcPts val="0"/>
              </a:spcBef>
              <a:buNone/>
            </a:pPr>
            <a:r>
              <a:rPr lang="en" sz="900"/>
              <a:t> </a:t>
            </a:r>
          </a:p>
          <a:p>
            <a:pPr lvl="0" algn="ctr" rtl="0">
              <a:buClr>
                <a:srgbClr val="000000"/>
              </a:buClr>
              <a:buSzPct val="30555"/>
              <a:buFont typeface="Arial"/>
              <a:buNone/>
            </a:pPr>
            <a:r>
              <a:rPr lang="en" sz="3600" b="1"/>
              <a:t>What is your level of understanding in terms of Formative and Summative Assessment?</a:t>
            </a:r>
          </a:p>
          <a:p>
            <a:pPr lvl="0" algn="ctr" rtl="0">
              <a:lnSpc>
                <a:spcPct val="115000"/>
              </a:lnSpc>
              <a:spcBef>
                <a:spcPts val="0"/>
              </a:spcBef>
              <a:buNone/>
            </a:pPr>
            <a:r>
              <a:rPr lang="en" sz="900"/>
              <a:t> </a:t>
            </a:r>
          </a:p>
          <a:p>
            <a:pPr lvl="0" algn="ctr" rtl="0">
              <a:lnSpc>
                <a:spcPct val="115000"/>
              </a:lnSpc>
              <a:spcBef>
                <a:spcPts val="0"/>
              </a:spcBef>
              <a:buNone/>
            </a:pPr>
            <a:r>
              <a:rPr lang="en" sz="900"/>
              <a:t> </a:t>
            </a:r>
          </a:p>
          <a:p>
            <a:pPr lvl="0" algn="ctr" rtl="0">
              <a:lnSpc>
                <a:spcPct val="115000"/>
              </a:lnSpc>
              <a:spcBef>
                <a:spcPts val="0"/>
              </a:spcBef>
              <a:buNone/>
            </a:pPr>
            <a:r>
              <a:rPr lang="en" sz="900"/>
              <a:t> </a:t>
            </a:r>
          </a:p>
          <a:p>
            <a:pPr lvl="0" algn="ctr" rtl="0">
              <a:lnSpc>
                <a:spcPct val="115000"/>
              </a:lnSpc>
              <a:spcBef>
                <a:spcPts val="0"/>
              </a:spcBef>
              <a:buNone/>
            </a:pPr>
            <a:r>
              <a:rPr lang="en" sz="900"/>
              <a:t> </a:t>
            </a:r>
          </a:p>
          <a:p>
            <a:endParaRPr/>
          </a:p>
        </p:txBody>
      </p:sp>
      <p:sp>
        <p:nvSpPr>
          <p:cNvPr id="104" name="Shape 104"/>
          <p:cNvSpPr txBox="1">
            <a:spLocks noGrp="1"/>
          </p:cNvSpPr>
          <p:nvPr>
            <p:ph type="title"/>
          </p:nvPr>
        </p:nvSpPr>
        <p:spPr>
          <a:xfrm>
            <a:off x="457200" y="1141287"/>
            <a:ext cx="8229600" cy="1143000"/>
          </a:xfrm>
          <a:prstGeom prst="rect">
            <a:avLst/>
          </a:prstGeom>
        </p:spPr>
        <p:txBody>
          <a:bodyPr lIns="91425" tIns="91425" rIns="91425" bIns="91425" anchor="b" anchorCtr="0">
            <a:noAutofit/>
          </a:bodyPr>
          <a:lstStyle/>
          <a:p>
            <a:pPr algn="ctr">
              <a:buNone/>
            </a:pPr>
            <a:r>
              <a:rPr lang="en" sz="4800">
                <a:solidFill>
                  <a:srgbClr val="000000"/>
                </a:solidFill>
              </a:rPr>
              <a:t>ESSENTIAL QUESTION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0"/>
            <a:ext cx="8229600" cy="863700"/>
          </a:xfrm>
          <a:prstGeom prst="rect">
            <a:avLst/>
          </a:prstGeom>
        </p:spPr>
        <p:txBody>
          <a:bodyPr lIns="91425" tIns="91425" rIns="91425" bIns="91425" anchor="b" anchorCtr="0">
            <a:noAutofit/>
          </a:bodyPr>
          <a:lstStyle/>
          <a:p>
            <a:pPr algn="ctr">
              <a:buNone/>
            </a:pPr>
            <a:r>
              <a:rPr lang="en"/>
              <a:t>FIST-TO-FIVE ACTIVITY</a:t>
            </a:r>
          </a:p>
        </p:txBody>
      </p:sp>
      <p:sp>
        <p:nvSpPr>
          <p:cNvPr id="110" name="Shape 110"/>
          <p:cNvSpPr txBox="1">
            <a:spLocks noGrp="1"/>
          </p:cNvSpPr>
          <p:nvPr>
            <p:ph type="body" idx="1"/>
          </p:nvPr>
        </p:nvSpPr>
        <p:spPr>
          <a:xfrm>
            <a:off x="282000" y="1183500"/>
            <a:ext cx="8579999" cy="5205600"/>
          </a:xfrm>
          <a:prstGeom prst="rect">
            <a:avLst/>
          </a:prstGeom>
        </p:spPr>
        <p:txBody>
          <a:bodyPr lIns="91425" tIns="91425" rIns="91425" bIns="91425" anchor="t" anchorCtr="0">
            <a:noAutofit/>
          </a:bodyPr>
          <a:lstStyle/>
          <a:p>
            <a:pPr lvl="0" rtl="0">
              <a:buNone/>
            </a:pPr>
            <a:r>
              <a:rPr lang="en" sz="2000" b="1">
                <a:latin typeface="Arial"/>
                <a:ea typeface="Arial"/>
                <a:cs typeface="Arial"/>
                <a:sym typeface="Arial"/>
              </a:rPr>
              <a:t>FIST - Indicates you are still thinking </a:t>
            </a:r>
          </a:p>
          <a:p>
            <a:pPr lvl="0" rtl="0">
              <a:buNone/>
            </a:pPr>
            <a:r>
              <a:rPr lang="en" sz="2000" b="1">
                <a:latin typeface="Arial"/>
                <a:ea typeface="Arial"/>
                <a:cs typeface="Arial"/>
                <a:sym typeface="Arial"/>
              </a:rPr>
              <a:t>ONE FINGER - Indicates no understanding</a:t>
            </a:r>
          </a:p>
          <a:p>
            <a:pPr lvl="0" rtl="0">
              <a:buNone/>
            </a:pPr>
            <a:r>
              <a:rPr lang="en" sz="2000" b="1">
                <a:latin typeface="Arial"/>
                <a:ea typeface="Arial"/>
                <a:cs typeface="Arial"/>
                <a:sym typeface="Arial"/>
              </a:rPr>
              <a:t>(I am a blank slate.)</a:t>
            </a:r>
          </a:p>
          <a:p>
            <a:pPr lvl="0" rtl="0">
              <a:buNone/>
            </a:pPr>
            <a:r>
              <a:rPr lang="en" sz="2000" b="1">
                <a:latin typeface="Arial"/>
                <a:ea typeface="Arial"/>
                <a:cs typeface="Arial"/>
                <a:sym typeface="Arial"/>
              </a:rPr>
              <a:t>TWO FINGERS - Indicates developing level of understanding</a:t>
            </a:r>
          </a:p>
          <a:p>
            <a:pPr lvl="0" rtl="0">
              <a:buNone/>
            </a:pPr>
            <a:r>
              <a:rPr lang="en" sz="2000" b="1">
                <a:latin typeface="Arial"/>
                <a:ea typeface="Arial"/>
                <a:cs typeface="Arial"/>
                <a:sym typeface="Arial"/>
              </a:rPr>
              <a:t>(I have heard of the types of assessment but do not actively use the information in classroom practice.)</a:t>
            </a:r>
          </a:p>
          <a:p>
            <a:pPr lvl="0" rtl="0">
              <a:buNone/>
            </a:pPr>
            <a:r>
              <a:rPr lang="en" sz="2000" b="1">
                <a:latin typeface="Arial"/>
                <a:ea typeface="Arial"/>
                <a:cs typeface="Arial"/>
                <a:sym typeface="Arial"/>
              </a:rPr>
              <a:t>THREE FINGERS - Indicates proficient level of understanding</a:t>
            </a:r>
          </a:p>
          <a:p>
            <a:pPr lvl="0" rtl="0">
              <a:buNone/>
            </a:pPr>
            <a:r>
              <a:rPr lang="en" sz="2000" b="1">
                <a:latin typeface="Arial"/>
                <a:ea typeface="Arial"/>
                <a:cs typeface="Arial"/>
                <a:sym typeface="Arial"/>
              </a:rPr>
              <a:t>(I am researching the types of assessments and use the information in my classroom practice.)</a:t>
            </a:r>
          </a:p>
          <a:p>
            <a:pPr lvl="0" rtl="0">
              <a:buNone/>
            </a:pPr>
            <a:r>
              <a:rPr lang="en" sz="2000" b="1">
                <a:latin typeface="Arial"/>
                <a:ea typeface="Arial"/>
                <a:cs typeface="Arial"/>
                <a:sym typeface="Arial"/>
              </a:rPr>
              <a:t>FOUR FINGERS - Indicates accomplished level of understanding</a:t>
            </a:r>
          </a:p>
          <a:p>
            <a:pPr lvl="0" rtl="0">
              <a:buNone/>
            </a:pPr>
            <a:r>
              <a:rPr lang="en" sz="2000" b="1">
                <a:latin typeface="Arial"/>
                <a:ea typeface="Arial"/>
                <a:cs typeface="Arial"/>
                <a:sym typeface="Arial"/>
              </a:rPr>
              <a:t>(I understand and use formative assessments/data regularly in my classroom practice.)</a:t>
            </a:r>
          </a:p>
          <a:p>
            <a:pPr lvl="0" rtl="0">
              <a:buNone/>
            </a:pPr>
            <a:r>
              <a:rPr lang="en" sz="2000" b="1">
                <a:latin typeface="Arial"/>
                <a:ea typeface="Arial"/>
                <a:cs typeface="Arial"/>
                <a:sym typeface="Arial"/>
              </a:rPr>
              <a:t>FIVE FINGERS - Indicates distinguished level of understanding</a:t>
            </a:r>
          </a:p>
          <a:p>
            <a:pPr lvl="0" rtl="0">
              <a:buNone/>
            </a:pPr>
            <a:r>
              <a:rPr lang="en" sz="2000" b="1">
                <a:latin typeface="Arial"/>
                <a:ea typeface="Arial"/>
                <a:cs typeface="Arial"/>
                <a:sym typeface="Arial"/>
              </a:rPr>
              <a:t>(I understand and use formative assessments/data consistently in my classroom practice...my students are included in this process as well. I also encourage others to be data-driven practitioners.)</a:t>
            </a:r>
          </a:p>
          <a:p>
            <a:endParaRPr/>
          </a:p>
          <a:p>
            <a:endParaRPr/>
          </a:p>
          <a:p>
            <a:endParaRPr/>
          </a:p>
          <a:p>
            <a:endParaRPr/>
          </a:p>
          <a:p>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174598" y="1493012"/>
            <a:ext cx="4277099" cy="5212200"/>
          </a:xfrm>
          <a:prstGeom prst="rect">
            <a:avLst/>
          </a:prstGeom>
        </p:spPr>
        <p:txBody>
          <a:bodyPr lIns="91425" tIns="91425" rIns="91425" bIns="91425" anchor="t" anchorCtr="0">
            <a:noAutofit/>
          </a:bodyPr>
          <a:lstStyle/>
          <a:p>
            <a:pPr lvl="0" algn="ctr" rtl="0">
              <a:buNone/>
            </a:pPr>
            <a:r>
              <a:rPr lang="en" sz="1400" b="1">
                <a:latin typeface="Arial"/>
                <a:ea typeface="Arial"/>
                <a:cs typeface="Arial"/>
                <a:sym typeface="Arial"/>
              </a:rPr>
              <a:t>Formative assessment or </a:t>
            </a:r>
            <a:r>
              <a:rPr lang="en" sz="1400" b="1" i="1" u="sng">
                <a:solidFill>
                  <a:srgbClr val="0B0080"/>
                </a:solidFill>
                <a:latin typeface="Arial"/>
                <a:ea typeface="Arial"/>
                <a:cs typeface="Arial"/>
                <a:sym typeface="Arial"/>
                <a:hlinkClick r:id="rId3"/>
              </a:rPr>
              <a:t>diagnostic testing</a:t>
            </a:r>
            <a:r>
              <a:rPr lang="en" sz="1400" b="1">
                <a:latin typeface="Arial"/>
                <a:ea typeface="Arial"/>
                <a:cs typeface="Arial"/>
                <a:sym typeface="Arial"/>
              </a:rPr>
              <a:t> is a range of formal and informal assessment procedures employed by teachers during the learning process in order to modify teaching and learning activities to improve student attainment. </a:t>
            </a:r>
          </a:p>
          <a:p>
            <a:endParaRPr/>
          </a:p>
          <a:p>
            <a:pPr lvl="0" algn="ctr" rtl="0">
              <a:buNone/>
            </a:pPr>
            <a:r>
              <a:rPr lang="en" sz="1400" b="1">
                <a:latin typeface="Arial"/>
                <a:ea typeface="Arial"/>
                <a:cs typeface="Arial"/>
                <a:sym typeface="Arial"/>
              </a:rPr>
              <a:t>(Wikipedia)</a:t>
            </a:r>
          </a:p>
          <a:p>
            <a:endParaRPr/>
          </a:p>
          <a:p>
            <a:pPr lvl="0" algn="ctr" rtl="0">
              <a:buNone/>
            </a:pPr>
            <a:r>
              <a:rPr lang="en" sz="1400" b="1">
                <a:solidFill>
                  <a:srgbClr val="484848"/>
                </a:solidFill>
                <a:latin typeface="Arial"/>
                <a:ea typeface="Arial"/>
                <a:cs typeface="Arial"/>
                <a:sym typeface="Arial"/>
              </a:rPr>
              <a:t>Formative Assessment is part of the instructional process. When incorporated into classroom practice, it provides the information needed to adjust teaching and learning while they are happening. In this sense, formative assessment informs both teachers and students about student understanding at a point when timely adjustments can be made. These adjustments help to ensure students achieve, targeted standards-based learning goals within a set time frame.</a:t>
            </a:r>
          </a:p>
          <a:p>
            <a:endParaRPr/>
          </a:p>
          <a:p>
            <a:pPr lvl="0" algn="ctr" rtl="0">
              <a:buNone/>
            </a:pPr>
            <a:r>
              <a:rPr lang="en" sz="1400" b="1">
                <a:latin typeface="Arial"/>
                <a:ea typeface="Arial"/>
                <a:cs typeface="Arial"/>
                <a:sym typeface="Arial"/>
              </a:rPr>
              <a:t>AMLE (Assosication for Middle Level Education)</a:t>
            </a:r>
          </a:p>
          <a:p>
            <a:endParaRPr/>
          </a:p>
          <a:p>
            <a:endParaRPr/>
          </a:p>
        </p:txBody>
      </p:sp>
      <p:sp>
        <p:nvSpPr>
          <p:cNvPr id="116" name="Shape 116"/>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lgn="ctr">
              <a:buNone/>
            </a:pPr>
            <a:r>
              <a:rPr lang="en" sz="4800"/>
              <a:t>FORMATIVE ASSESSMENT</a:t>
            </a:r>
          </a:p>
        </p:txBody>
      </p:sp>
      <p:sp>
        <p:nvSpPr>
          <p:cNvPr id="117" name="Shape 117"/>
          <p:cNvSpPr txBox="1">
            <a:spLocks noGrp="1"/>
          </p:cNvSpPr>
          <p:nvPr>
            <p:ph type="body" idx="2"/>
          </p:nvPr>
        </p:nvSpPr>
        <p:spPr>
          <a:xfrm>
            <a:off x="4786473" y="1965014"/>
            <a:ext cx="3994500" cy="3783599"/>
          </a:xfrm>
          <a:prstGeom prst="rect">
            <a:avLst/>
          </a:prstGeom>
        </p:spPr>
        <p:txBody>
          <a:bodyPr lIns="91425" tIns="91425" rIns="91425" bIns="91425" anchor="t" anchorCtr="0">
            <a:noAutofit/>
          </a:bodyPr>
          <a:lstStyle/>
          <a:p>
            <a:pPr algn="ctr">
              <a:buNone/>
            </a:pPr>
            <a:r>
              <a:rPr lang="en" sz="2000" b="1">
                <a:solidFill>
                  <a:srgbClr val="333333"/>
                </a:solidFill>
                <a:latin typeface="Arial"/>
                <a:ea typeface="Arial"/>
                <a:cs typeface="Arial"/>
                <a:sym typeface="Arial"/>
              </a:rPr>
              <a:t>Educational consultant Rick Stiggins suggests "the student's role is to strive to understand what success looks like and to use each assessment to try to understand how to do better the next time." Formative assessments help us differentiate instruction and thus improve student achievement.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lgn="ctr">
              <a:buNone/>
            </a:pPr>
            <a:r>
              <a:rPr lang="en" sz="4600"/>
              <a:t>SUMMATIVE ASSESSMENT</a:t>
            </a:r>
          </a:p>
        </p:txBody>
      </p:sp>
      <p:sp>
        <p:nvSpPr>
          <p:cNvPr id="123" name="Shape 123"/>
          <p:cNvSpPr txBox="1">
            <a:spLocks noGrp="1"/>
          </p:cNvSpPr>
          <p:nvPr>
            <p:ph type="body" idx="1"/>
          </p:nvPr>
        </p:nvSpPr>
        <p:spPr>
          <a:xfrm>
            <a:off x="457200" y="1445765"/>
            <a:ext cx="4038599" cy="5420700"/>
          </a:xfrm>
          <a:prstGeom prst="rect">
            <a:avLst/>
          </a:prstGeom>
        </p:spPr>
        <p:txBody>
          <a:bodyPr lIns="91425" tIns="91425" rIns="91425" bIns="91425" anchor="t" anchorCtr="0">
            <a:noAutofit/>
          </a:bodyPr>
          <a:lstStyle/>
          <a:p>
            <a:pPr lvl="0" algn="ctr" rtl="0">
              <a:buNone/>
            </a:pPr>
            <a:r>
              <a:rPr lang="en" sz="1400" b="1">
                <a:solidFill>
                  <a:srgbClr val="424545"/>
                </a:solidFill>
                <a:latin typeface="Arial"/>
                <a:ea typeface="Arial"/>
                <a:cs typeface="Arial"/>
                <a:sym typeface="Arial"/>
              </a:rPr>
              <a:t>The goal of summative assessment is to </a:t>
            </a:r>
            <a:r>
              <a:rPr lang="en" sz="1400" b="1" i="1">
                <a:solidFill>
                  <a:srgbClr val="424545"/>
                </a:solidFill>
                <a:latin typeface="Arial"/>
                <a:ea typeface="Arial"/>
                <a:cs typeface="Arial"/>
                <a:sym typeface="Arial"/>
              </a:rPr>
              <a:t>evaluate student learning</a:t>
            </a:r>
            <a:r>
              <a:rPr lang="en" sz="1400" b="1">
                <a:solidFill>
                  <a:srgbClr val="424545"/>
                </a:solidFill>
                <a:latin typeface="Arial"/>
                <a:ea typeface="Arial"/>
                <a:cs typeface="Arial"/>
                <a:sym typeface="Arial"/>
              </a:rPr>
              <a:t> at the end of an instructional unit by comparing it against some standard or benchmark.</a:t>
            </a:r>
          </a:p>
          <a:p>
            <a:endParaRPr/>
          </a:p>
          <a:p>
            <a:pPr lvl="0" algn="ctr" rtl="0">
              <a:buNone/>
            </a:pPr>
            <a:r>
              <a:rPr lang="en" sz="1200" b="1">
                <a:solidFill>
                  <a:srgbClr val="424545"/>
                </a:solidFill>
                <a:latin typeface="Arial"/>
                <a:ea typeface="Arial"/>
                <a:cs typeface="Arial"/>
                <a:sym typeface="Arial"/>
              </a:rPr>
              <a:t>Carnegie Melllon</a:t>
            </a:r>
          </a:p>
          <a:p>
            <a:endParaRPr/>
          </a:p>
          <a:p>
            <a:pPr lvl="0" algn="ctr" rtl="0">
              <a:buNone/>
            </a:pPr>
            <a:r>
              <a:rPr lang="en" sz="1400" b="1">
                <a:latin typeface="Arial"/>
                <a:ea typeface="Arial"/>
                <a:cs typeface="Arial"/>
                <a:sym typeface="Arial"/>
              </a:rPr>
              <a:t>Summative assessments are cumulative evaluations used to measure student growth after instruction and are generally given at the end of a course in order to determine whether long term learning goals have been met.</a:t>
            </a:r>
          </a:p>
          <a:p>
            <a:endParaRPr/>
          </a:p>
          <a:p>
            <a:pPr lvl="0" algn="ctr" rtl="0">
              <a:buNone/>
            </a:pPr>
            <a:r>
              <a:rPr lang="en" sz="1000" b="1">
                <a:latin typeface="Arial"/>
                <a:ea typeface="Arial"/>
                <a:cs typeface="Arial"/>
                <a:sym typeface="Arial"/>
              </a:rPr>
              <a:t>LEARN NC</a:t>
            </a:r>
          </a:p>
          <a:p>
            <a:endParaRPr/>
          </a:p>
          <a:p>
            <a:pPr lvl="0" algn="ctr" rtl="0">
              <a:buNone/>
            </a:pPr>
            <a:r>
              <a:rPr lang="en" sz="1400" b="1">
                <a:solidFill>
                  <a:srgbClr val="002E43"/>
                </a:solidFill>
                <a:latin typeface="Arial"/>
                <a:ea typeface="Arial"/>
                <a:cs typeface="Arial"/>
                <a:sym typeface="Arial"/>
              </a:rPr>
              <a:t>Summative assessments are assessments of student learning. They are given at a point in time to measure the students’ achievement in relation to a clearly defined set of standards. These assessments are given after learning is supposed to occur. </a:t>
            </a:r>
          </a:p>
          <a:p>
            <a:endParaRPr/>
          </a:p>
          <a:p>
            <a:pPr lvl="0" algn="ctr" rtl="0">
              <a:buNone/>
            </a:pPr>
            <a:r>
              <a:rPr lang="en" sz="1000" b="1">
                <a:solidFill>
                  <a:srgbClr val="002E43"/>
                </a:solidFill>
                <a:latin typeface="Arial"/>
                <a:ea typeface="Arial"/>
                <a:cs typeface="Arial"/>
                <a:sym typeface="Arial"/>
              </a:rPr>
              <a:t>Iowa Department of Education</a:t>
            </a:r>
          </a:p>
        </p:txBody>
      </p:sp>
      <p:sp>
        <p:nvSpPr>
          <p:cNvPr id="124" name="Shape 124"/>
          <p:cNvSpPr txBox="1">
            <a:spLocks noGrp="1"/>
          </p:cNvSpPr>
          <p:nvPr>
            <p:ph type="body" idx="2"/>
          </p:nvPr>
        </p:nvSpPr>
        <p:spPr>
          <a:xfrm>
            <a:off x="4692300" y="2071225"/>
            <a:ext cx="3994500" cy="3513600"/>
          </a:xfrm>
          <a:prstGeom prst="rect">
            <a:avLst/>
          </a:prstGeom>
        </p:spPr>
        <p:txBody>
          <a:bodyPr lIns="91425" tIns="91425" rIns="91425" bIns="91425" anchor="t" anchorCtr="0">
            <a:noAutofit/>
          </a:bodyPr>
          <a:lstStyle/>
          <a:p>
            <a:pPr lvl="0" algn="ctr" rtl="0">
              <a:buNone/>
            </a:pPr>
            <a:r>
              <a:rPr lang="en" sz="1400" b="1">
                <a:solidFill>
                  <a:srgbClr val="444444"/>
                </a:solidFill>
                <a:latin typeface="Arial"/>
                <a:ea typeface="Arial"/>
                <a:cs typeface="Arial"/>
                <a:sym typeface="Arial"/>
              </a:rPr>
              <a:t>Summative assessments (or more accurately, large-scale, standardized assessments) are frequently criticized for a variety of reasons.  Nevertheless, summative assessments can provide critical information about students' overall learning as well as an indication of the quality of classroom instruction, especially when they are accompanied by other sources of information and are used to inform practice rather than to reward or sanction.</a:t>
            </a:r>
          </a:p>
          <a:p>
            <a:endParaRPr/>
          </a:p>
          <a:p>
            <a:pPr lvl="0" algn="ctr" rtl="0">
              <a:buNone/>
            </a:pPr>
            <a:r>
              <a:rPr lang="en" sz="1400" b="1">
                <a:latin typeface="Arial"/>
                <a:ea typeface="Arial"/>
                <a:cs typeface="Arial"/>
                <a:sym typeface="Arial"/>
              </a:rPr>
              <a:t>The Gale Group</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946987"/>
            <a:ext cx="8229600" cy="1325700"/>
          </a:xfrm>
          <a:prstGeom prst="rect">
            <a:avLst/>
          </a:prstGeom>
        </p:spPr>
        <p:txBody>
          <a:bodyPr lIns="91425" tIns="91425" rIns="91425" bIns="91425" anchor="b" anchorCtr="0">
            <a:noAutofit/>
          </a:bodyPr>
          <a:lstStyle/>
          <a:p>
            <a:pPr algn="ctr">
              <a:buNone/>
            </a:pPr>
            <a:r>
              <a:rPr lang="en"/>
              <a:t>WANT MORE ON FORMATIVE ASSESSMENT??</a:t>
            </a:r>
          </a:p>
        </p:txBody>
      </p:sp>
      <p:sp>
        <p:nvSpPr>
          <p:cNvPr id="130" name="Shape 130"/>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lvl="0" rtl="0">
              <a:buNone/>
            </a:pPr>
            <a:r>
              <a:rPr lang="en"/>
              <a:t>
</a:t>
            </a:r>
          </a:p>
          <a:p>
            <a:endParaRPr/>
          </a:p>
          <a:p>
            <a:pPr algn="ctr">
              <a:buNone/>
            </a:pPr>
            <a:r>
              <a:rPr lang="en" u="sng">
                <a:solidFill>
                  <a:schemeClr val="hlink"/>
                </a:solidFill>
                <a:hlinkClick r:id="rId3"/>
              </a:rPr>
              <a:t>Assessment Video</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023380"/>
            <a:ext cx="8229600" cy="1692900"/>
          </a:xfrm>
          <a:prstGeom prst="rect">
            <a:avLst/>
          </a:prstGeom>
        </p:spPr>
        <p:txBody>
          <a:bodyPr lIns="91425" tIns="91425" rIns="91425" bIns="91425" anchor="b" anchorCtr="0">
            <a:noAutofit/>
          </a:bodyPr>
          <a:lstStyle/>
          <a:p>
            <a:pPr algn="ctr">
              <a:buNone/>
            </a:pPr>
            <a:r>
              <a:rPr lang="en" sz="4800"/>
              <a:t>LET'S ASSESS OUR ASSESSMENTS!!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lgn="ctr">
              <a:buNone/>
            </a:pPr>
            <a:r>
              <a:rPr lang="en" sz="4800"/>
              <a:t>TICKET-OUT ACTIVITY</a:t>
            </a:r>
          </a:p>
        </p:txBody>
      </p:sp>
      <p:sp>
        <p:nvSpPr>
          <p:cNvPr id="141" name="Shape 141"/>
          <p:cNvSpPr txBox="1">
            <a:spLocks noGrp="1"/>
          </p:cNvSpPr>
          <p:nvPr>
            <p:ph type="body" idx="1"/>
          </p:nvPr>
        </p:nvSpPr>
        <p:spPr>
          <a:xfrm>
            <a:off x="457200" y="1658990"/>
            <a:ext cx="8229600" cy="4840199"/>
          </a:xfrm>
          <a:prstGeom prst="rect">
            <a:avLst/>
          </a:prstGeom>
        </p:spPr>
        <p:txBody>
          <a:bodyPr lIns="91425" tIns="91425" rIns="91425" bIns="91425" anchor="t" anchorCtr="0">
            <a:noAutofit/>
          </a:bodyPr>
          <a:lstStyle/>
          <a:p>
            <a:pPr marL="457200" lvl="0" indent="-431800" rtl="0">
              <a:buClr>
                <a:schemeClr val="dk2"/>
              </a:buClr>
              <a:buSzPct val="166666"/>
              <a:buFont typeface="Arial"/>
              <a:buChar char="•"/>
            </a:pPr>
            <a:r>
              <a:rPr lang="en"/>
              <a:t>Record your answers to this assessment on your airplane ticket.</a:t>
            </a:r>
          </a:p>
          <a:p>
            <a:endParaRPr/>
          </a:p>
          <a:p>
            <a:pPr marL="457200" lvl="0" indent="-431800" rtl="0">
              <a:buClr>
                <a:schemeClr val="dk2"/>
              </a:buClr>
              <a:buSzPct val="166666"/>
              <a:buFont typeface="Arial"/>
              <a:buChar char="•"/>
            </a:pPr>
            <a:r>
              <a:rPr lang="en"/>
              <a:t>Give your completed ticket to one of the presenters as you head out for the break.</a:t>
            </a:r>
          </a:p>
          <a:p>
            <a:endParaRPr/>
          </a:p>
          <a:p>
            <a:pPr marL="457200" lvl="0" indent="-431800" rtl="0">
              <a:buClr>
                <a:schemeClr val="dk2"/>
              </a:buClr>
              <a:buSzPct val="166666"/>
              <a:buFont typeface="Arial"/>
              <a:buChar char="•"/>
            </a:pPr>
            <a:r>
              <a:rPr lang="en"/>
              <a:t>WE WILL SEE YOU BACK IN 15 MINUTES!!!</a:t>
            </a:r>
          </a:p>
          <a:p>
            <a:endParaRPr/>
          </a:p>
          <a:p>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lgn="ctr">
              <a:buNone/>
            </a:pPr>
            <a:r>
              <a:rPr lang="en" sz="6000"/>
              <a:t>"ROCK ON"</a:t>
            </a:r>
          </a:p>
        </p:txBody>
      </p:sp>
      <p:sp>
        <p:nvSpPr>
          <p:cNvPr id="147" name="Shape 147"/>
          <p:cNvSpPr txBox="1">
            <a:spLocks noGrp="1"/>
          </p:cNvSpPr>
          <p:nvPr>
            <p:ph type="body" idx="1"/>
          </p:nvPr>
        </p:nvSpPr>
        <p:spPr>
          <a:xfrm>
            <a:off x="457200" y="1658990"/>
            <a:ext cx="4038599" cy="4840199"/>
          </a:xfrm>
          <a:prstGeom prst="rect">
            <a:avLst/>
          </a:prstGeom>
        </p:spPr>
        <p:txBody>
          <a:bodyPr lIns="91425" tIns="91425" rIns="91425" bIns="91425" anchor="t" anchorCtr="0">
            <a:noAutofit/>
          </a:bodyPr>
          <a:lstStyle/>
          <a:p>
            <a:pPr lvl="0" rtl="0">
              <a:buNone/>
            </a:pPr>
            <a:r>
              <a:rPr lang="en" sz="2400"/>
              <a:t>1.  Name the three types of rocks.</a:t>
            </a:r>
          </a:p>
          <a:p>
            <a:endParaRPr/>
          </a:p>
          <a:p>
            <a:pPr lvl="0" rtl="0">
              <a:buNone/>
            </a:pPr>
            <a:r>
              <a:rPr lang="en" sz="2400"/>
              <a:t>2.  What type of rock is shown in the picture to the right?</a:t>
            </a:r>
          </a:p>
          <a:p>
            <a:endParaRPr/>
          </a:p>
          <a:p>
            <a:pPr lvl="0" rtl="0">
              <a:buNone/>
            </a:pPr>
            <a:r>
              <a:rPr lang="en" sz="2400"/>
              <a:t>3.  Give details to support your answer.</a:t>
            </a:r>
          </a:p>
          <a:p>
            <a:endParaRPr/>
          </a:p>
          <a:p>
            <a:pPr>
              <a:buNone/>
            </a:pPr>
            <a:r>
              <a:rPr lang="en" sz="2400"/>
              <a:t>4.  Where might you find this type of rock? Explain.</a:t>
            </a:r>
          </a:p>
        </p:txBody>
      </p:sp>
      <p:sp>
        <p:nvSpPr>
          <p:cNvPr id="148" name="Shape 148"/>
          <p:cNvSpPr txBox="1">
            <a:spLocks noGrp="1"/>
          </p:cNvSpPr>
          <p:nvPr>
            <p:ph type="body" idx="2"/>
          </p:nvPr>
        </p:nvSpPr>
        <p:spPr>
          <a:xfrm>
            <a:off x="4648200" y="1658990"/>
            <a:ext cx="4038599" cy="4840199"/>
          </a:xfrm>
          <a:prstGeom prst="rect">
            <a:avLst/>
          </a:prstGeom>
        </p:spPr>
        <p:txBody>
          <a:bodyPr lIns="91425" tIns="91425" rIns="91425" bIns="91425" anchor="t" anchorCtr="0">
            <a:noAutofit/>
          </a:bodyPr>
          <a:lstStyle/>
          <a:p>
            <a:endParaRPr/>
          </a:p>
        </p:txBody>
      </p:sp>
      <p:sp>
        <p:nvSpPr>
          <p:cNvPr id="149" name="Shape 149"/>
          <p:cNvSpPr/>
          <p:nvPr/>
        </p:nvSpPr>
        <p:spPr>
          <a:xfrm>
            <a:off x="4333587" y="1572630"/>
            <a:ext cx="4796877" cy="5139984"/>
          </a:xfrm>
          <a:prstGeom prst="rect">
            <a:avLst/>
          </a:prstGeom>
          <a:blipFill>
            <a:blip r:embed="rId3"/>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Cambria"/>
              <a:buNone/>
            </a:pPr>
            <a:r>
              <a:rPr lang="en" sz="4600" b="0" i="0" u="none" strike="noStrike" cap="none" baseline="0">
                <a:solidFill>
                  <a:schemeClr val="dk2"/>
                </a:solidFill>
                <a:latin typeface="Cambria"/>
                <a:ea typeface="Cambria"/>
                <a:cs typeface="Cambria"/>
                <a:sym typeface="Cambria"/>
              </a:rPr>
              <a:t>Digging though the Data</a:t>
            </a:r>
          </a:p>
        </p:txBody>
      </p:sp>
      <p:sp>
        <p:nvSpPr>
          <p:cNvPr id="155" name="Shape 155"/>
          <p:cNvSpPr txBox="1">
            <a:spLocks noGrp="1"/>
          </p:cNvSpPr>
          <p:nvPr>
            <p:ph type="body" idx="1"/>
          </p:nvPr>
        </p:nvSpPr>
        <p:spPr>
          <a:xfrm>
            <a:off x="457200" y="1600200"/>
            <a:ext cx="7619999" cy="4800600"/>
          </a:xfrm>
          <a:prstGeom prst="rect">
            <a:avLst/>
          </a:prstGeom>
          <a:noFill/>
          <a:ln>
            <a:noFill/>
          </a:ln>
        </p:spPr>
        <p:txBody>
          <a:bodyPr lIns="91425" tIns="45700" rIns="91425" bIns="45700" anchor="t" anchorCtr="0">
            <a:noAutofit/>
          </a:bodyPr>
          <a:lstStyle/>
          <a:p>
            <a:pPr marL="342900" marR="0" lvl="0" indent="-228600" algn="l" rtl="0">
              <a:spcBef>
                <a:spcPts val="480"/>
              </a:spcBef>
              <a:buClr>
                <a:schemeClr val="accent1"/>
              </a:buClr>
              <a:buSzPct val="80555"/>
              <a:buFont typeface="Arial"/>
              <a:buChar char="•"/>
            </a:pPr>
            <a:r>
              <a:rPr lang="en" sz="3000" b="1" i="0" u="none" strike="noStrike" cap="none" baseline="0">
                <a:solidFill>
                  <a:schemeClr val="dk1"/>
                </a:solidFill>
                <a:latin typeface="Arial"/>
                <a:ea typeface="Arial"/>
                <a:cs typeface="Arial"/>
                <a:sym typeface="Arial"/>
              </a:rPr>
              <a:t>Let’s say you give this math assessment to the class on basic addition, basic subtraction, addition with regrouping and subtraction with regrouping</a:t>
            </a:r>
          </a:p>
          <a:p>
            <a:endParaRPr/>
          </a:p>
          <a:p>
            <a:pPr marL="342900" marR="0" lvl="0" indent="-228600" algn="l" rtl="0">
              <a:spcBef>
                <a:spcPts val="480"/>
              </a:spcBef>
              <a:buClr>
                <a:schemeClr val="accent1"/>
              </a:buClr>
              <a:buSzPct val="80555"/>
              <a:buFont typeface="Arial"/>
              <a:buChar char="•"/>
            </a:pPr>
            <a:r>
              <a:rPr lang="en" sz="3000" b="1" i="0" u="none" strike="noStrike" cap="none" baseline="0">
                <a:solidFill>
                  <a:schemeClr val="dk1"/>
                </a:solidFill>
                <a:latin typeface="Arial"/>
                <a:ea typeface="Arial"/>
                <a:cs typeface="Arial"/>
                <a:sym typeface="Arial"/>
              </a:rPr>
              <a:t>How can we use the assessment data to inform instruction?</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Cambria"/>
              <a:buNone/>
            </a:pPr>
            <a:r>
              <a:rPr lang="en" sz="4600" b="0" i="0" u="none" strike="noStrike" cap="none" baseline="0">
                <a:solidFill>
                  <a:schemeClr val="dk2"/>
                </a:solidFill>
                <a:latin typeface="Cambria"/>
                <a:ea typeface="Cambria"/>
                <a:cs typeface="Cambria"/>
                <a:sym typeface="Cambria"/>
              </a:rPr>
              <a:t>Determining Proficiency</a:t>
            </a:r>
          </a:p>
        </p:txBody>
      </p:sp>
      <p:sp>
        <p:nvSpPr>
          <p:cNvPr id="161" name="Shape 161"/>
          <p:cNvSpPr txBox="1">
            <a:spLocks noGrp="1"/>
          </p:cNvSpPr>
          <p:nvPr>
            <p:ph type="body" idx="1"/>
          </p:nvPr>
        </p:nvSpPr>
        <p:spPr>
          <a:xfrm>
            <a:off x="457200" y="1219200"/>
            <a:ext cx="7619999" cy="4800600"/>
          </a:xfrm>
          <a:prstGeom prst="rect">
            <a:avLst/>
          </a:prstGeom>
          <a:noFill/>
          <a:ln>
            <a:noFill/>
          </a:ln>
        </p:spPr>
        <p:txBody>
          <a:bodyPr lIns="91425" tIns="45700" rIns="91425" bIns="45700" anchor="t" anchorCtr="0">
            <a:noAutofit/>
          </a:bodyPr>
          <a:lstStyle/>
          <a:p>
            <a:pPr marL="342900" marR="0" lvl="0" indent="-228600" algn="l" rtl="0">
              <a:spcBef>
                <a:spcPts val="480"/>
              </a:spcBef>
              <a:buClr>
                <a:schemeClr val="accent1"/>
              </a:buClr>
              <a:buSzPct val="86309"/>
              <a:buFont typeface="Arial"/>
              <a:buChar char="•"/>
            </a:pPr>
            <a:r>
              <a:rPr lang="en" sz="2800" b="0" i="0" u="none" strike="noStrike" cap="none" baseline="0">
                <a:solidFill>
                  <a:schemeClr val="dk1"/>
                </a:solidFill>
                <a:latin typeface="Arial"/>
                <a:ea typeface="Arial"/>
                <a:cs typeface="Arial"/>
                <a:sym typeface="Arial"/>
              </a:rPr>
              <a:t>Look at overall scores</a:t>
            </a:r>
          </a:p>
          <a:p>
            <a:endParaRPr/>
          </a:p>
          <a:p>
            <a:pPr marL="342900" marR="0" lvl="0" indent="-228600" algn="l" rtl="0">
              <a:spcBef>
                <a:spcPts val="480"/>
              </a:spcBef>
              <a:buClr>
                <a:schemeClr val="accent1"/>
              </a:buClr>
              <a:buSzPct val="86309"/>
              <a:buFont typeface="Arial"/>
              <a:buChar char="•"/>
            </a:pPr>
            <a:r>
              <a:rPr lang="en" sz="2800" b="0" i="0" u="none" strike="noStrike" cap="none" baseline="0">
                <a:solidFill>
                  <a:schemeClr val="dk1"/>
                </a:solidFill>
                <a:latin typeface="Arial"/>
                <a:ea typeface="Arial"/>
                <a:cs typeface="Arial"/>
                <a:sym typeface="Arial"/>
              </a:rPr>
              <a:t>First, what determines whether the students are proficient in the particular skills?</a:t>
            </a:r>
          </a:p>
          <a:p>
            <a:endParaRPr/>
          </a:p>
          <a:p>
            <a:pPr marL="342900" marR="0" lvl="0" indent="-228600" algn="l" rtl="0">
              <a:spcBef>
                <a:spcPts val="480"/>
              </a:spcBef>
              <a:buClr>
                <a:schemeClr val="accent1"/>
              </a:buClr>
              <a:buSzPct val="86309"/>
              <a:buFont typeface="Arial"/>
              <a:buChar char="•"/>
            </a:pPr>
            <a:r>
              <a:rPr lang="en" sz="2800" b="0" i="0" u="none" strike="noStrike" cap="none" baseline="0">
                <a:solidFill>
                  <a:schemeClr val="dk1"/>
                </a:solidFill>
                <a:latin typeface="Arial"/>
                <a:ea typeface="Arial"/>
                <a:cs typeface="Arial"/>
                <a:sym typeface="Arial"/>
              </a:rPr>
              <a:t>Let’s say that 80% or above is an appropriate proficiency level.</a:t>
            </a:r>
          </a:p>
          <a:p>
            <a:endParaRPr/>
          </a:p>
          <a:p>
            <a:pPr marL="342900" marR="0" lvl="0" indent="-228600" algn="l" rtl="0">
              <a:spcBef>
                <a:spcPts val="480"/>
              </a:spcBef>
              <a:buClr>
                <a:schemeClr val="accent1"/>
              </a:buClr>
              <a:buSzPct val="86309"/>
              <a:buFont typeface="Arial"/>
              <a:buChar char="•"/>
            </a:pPr>
            <a:r>
              <a:rPr lang="en" sz="2800" b="0" i="0" u="none" strike="noStrike" cap="none" baseline="0">
                <a:solidFill>
                  <a:schemeClr val="dk1"/>
                </a:solidFill>
                <a:latin typeface="Arial"/>
                <a:ea typeface="Arial"/>
                <a:cs typeface="Arial"/>
                <a:sym typeface="Arial"/>
              </a:rPr>
              <a:t>9 out of 15 or 60% of the class met or exceeded the determined proficiency level</a:t>
            </a:r>
          </a:p>
          <a:p>
            <a:endParaRPr/>
          </a:p>
          <a:p>
            <a:pPr marL="342900" marR="0" lvl="0" indent="-228600" algn="l" rtl="0">
              <a:spcBef>
                <a:spcPts val="480"/>
              </a:spcBef>
              <a:buClr>
                <a:schemeClr val="accent1"/>
              </a:buClr>
              <a:buSzPct val="86309"/>
              <a:buFont typeface="Arial"/>
              <a:buChar char="•"/>
            </a:pPr>
            <a:r>
              <a:rPr lang="en" sz="2800" b="0" i="0" u="none" strike="noStrike" cap="none" baseline="0">
                <a:solidFill>
                  <a:schemeClr val="dk1"/>
                </a:solidFill>
                <a:latin typeface="Arial"/>
                <a:ea typeface="Arial"/>
                <a:cs typeface="Arial"/>
                <a:sym typeface="Arial"/>
              </a:rPr>
              <a:t>6 out of 15 or 40% did not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380350" y="0"/>
            <a:ext cx="8229600" cy="6786000"/>
          </a:xfrm>
          <a:prstGeom prst="rect">
            <a:avLst/>
          </a:prstGeom>
        </p:spPr>
        <p:txBody>
          <a:bodyPr lIns="91425" tIns="91425" rIns="91425" bIns="91425" anchor="t" anchorCtr="0">
            <a:noAutofit/>
          </a:bodyPr>
          <a:lstStyle/>
          <a:p>
            <a:pPr lvl="0" rtl="0">
              <a:lnSpc>
                <a:spcPct val="115000"/>
              </a:lnSpc>
              <a:spcBef>
                <a:spcPts val="0"/>
              </a:spcBef>
              <a:buNone/>
            </a:pPr>
            <a:r>
              <a:rPr lang="en" sz="1200"/>
              <a:t> </a:t>
            </a:r>
          </a:p>
          <a:p>
            <a:pPr marL="457200" lvl="0" indent="-431800" rtl="0">
              <a:buClr>
                <a:schemeClr val="dk2"/>
              </a:buClr>
              <a:buSzPct val="222222"/>
              <a:buFont typeface="Arial"/>
              <a:buChar char="•"/>
            </a:pPr>
            <a:r>
              <a:rPr lang="en" sz="2400" b="1"/>
              <a:t>Setting the Course</a:t>
            </a:r>
          </a:p>
          <a:p>
            <a:pPr marL="457200" lvl="0" indent="-431800" rtl="0">
              <a:buClr>
                <a:schemeClr val="dk2"/>
              </a:buClr>
              <a:buSzPct val="222222"/>
              <a:buFont typeface="Arial"/>
              <a:buChar char="•"/>
            </a:pPr>
            <a:r>
              <a:rPr lang="en" sz="2400" b="1"/>
              <a:t>Rating Your Level of Comfort with Analyzing Data</a:t>
            </a:r>
          </a:p>
          <a:p>
            <a:pPr marL="457200" lvl="0" indent="-431800" rtl="0">
              <a:buClr>
                <a:schemeClr val="dk2"/>
              </a:buClr>
              <a:buSzPct val="222222"/>
              <a:buFont typeface="Arial"/>
              <a:buChar char="•"/>
            </a:pPr>
            <a:r>
              <a:rPr lang="en" sz="2400" b="1"/>
              <a:t>Tie-In to the NCEES</a:t>
            </a:r>
          </a:p>
          <a:p>
            <a:pPr marL="457200" lvl="0" indent="-431800" rtl="0">
              <a:buClr>
                <a:schemeClr val="dk2"/>
              </a:buClr>
              <a:buSzPct val="222222"/>
              <a:buFont typeface="Arial"/>
              <a:buChar char="•"/>
            </a:pPr>
            <a:r>
              <a:rPr lang="en" sz="2400" b="1"/>
              <a:t>Types of Assessment</a:t>
            </a:r>
          </a:p>
          <a:p>
            <a:pPr marL="457200" lvl="0" indent="-431800" rtl="0">
              <a:buClr>
                <a:schemeClr val="dk2"/>
              </a:buClr>
              <a:buSzPct val="222222"/>
              <a:buFont typeface="Arial"/>
              <a:buChar char="•"/>
            </a:pPr>
            <a:r>
              <a:rPr lang="en" sz="2400" b="1"/>
              <a:t>Break</a:t>
            </a:r>
          </a:p>
          <a:p>
            <a:pPr marL="457200" lvl="0" indent="-431800" rtl="0">
              <a:buClr>
                <a:schemeClr val="dk2"/>
              </a:buClr>
              <a:buSzPct val="222222"/>
              <a:buFont typeface="Arial"/>
              <a:buChar char="•"/>
            </a:pPr>
            <a:r>
              <a:rPr lang="en" sz="2400" b="1"/>
              <a:t>Analyzing Data from Formative Assessment</a:t>
            </a:r>
          </a:p>
          <a:p>
            <a:pPr marL="457200" lvl="0" indent="-431800" rtl="0">
              <a:buClr>
                <a:schemeClr val="dk2"/>
              </a:buClr>
              <a:buSzPct val="222222"/>
              <a:buFont typeface="Arial"/>
              <a:buChar char="•"/>
            </a:pPr>
            <a:r>
              <a:rPr lang="en" sz="2400" b="1"/>
              <a:t>Group Discussion</a:t>
            </a:r>
          </a:p>
          <a:p>
            <a:pPr marL="457200" lvl="0" indent="-431800" rtl="0">
              <a:buClr>
                <a:schemeClr val="dk2"/>
              </a:buClr>
              <a:buSzPct val="222222"/>
              <a:buFont typeface="Arial"/>
              <a:buChar char="•"/>
            </a:pPr>
            <a:r>
              <a:rPr lang="en" sz="2400" b="1"/>
              <a:t>Break</a:t>
            </a:r>
          </a:p>
          <a:p>
            <a:pPr marL="457200" lvl="0" indent="-431800" rtl="0">
              <a:buClr>
                <a:schemeClr val="dk2"/>
              </a:buClr>
              <a:buSzPct val="222222"/>
              <a:buFont typeface="Arial"/>
              <a:buChar char="•"/>
            </a:pPr>
            <a:r>
              <a:rPr lang="en" sz="2400" b="1"/>
              <a:t>Next Steps: Classroom Management Techniques</a:t>
            </a:r>
          </a:p>
          <a:p>
            <a:pPr marL="457200" lvl="0" indent="-431800" rtl="0">
              <a:buClr>
                <a:schemeClr val="dk2"/>
              </a:buClr>
              <a:buSzPct val="222222"/>
              <a:buFont typeface="Arial"/>
              <a:buChar char="•"/>
            </a:pPr>
            <a:r>
              <a:rPr lang="en" sz="2400" b="1"/>
              <a:t>Exit Slip Activity</a:t>
            </a:r>
          </a:p>
          <a:p>
            <a:pPr marL="457200" lvl="0" indent="-431800" rtl="0">
              <a:buClr>
                <a:schemeClr val="dk2"/>
              </a:buClr>
              <a:buSzPct val="222222"/>
              <a:buFont typeface="Arial"/>
              <a:buChar char="•"/>
            </a:pPr>
            <a:r>
              <a:rPr lang="en" sz="2400" b="1"/>
              <a:t>Reflection</a:t>
            </a:r>
          </a:p>
          <a:p>
            <a:pPr marL="457200" lvl="0" indent="-431800" rtl="0">
              <a:buClr>
                <a:schemeClr val="dk2"/>
              </a:buClr>
              <a:buSzPct val="222222"/>
              <a:buFont typeface="Arial"/>
              <a:buChar char="•"/>
            </a:pPr>
            <a:r>
              <a:rPr lang="en" sz="2400" b="1"/>
              <a:t>Evaluation of Presentation</a:t>
            </a:r>
          </a:p>
          <a:p>
            <a:pPr marL="457200" lvl="0" indent="-431800" rtl="0">
              <a:buClr>
                <a:schemeClr val="dk2"/>
              </a:buClr>
              <a:buSzPct val="222222"/>
              <a:buFont typeface="Arial"/>
              <a:buChar char="•"/>
            </a:pPr>
            <a:r>
              <a:rPr lang="en" sz="2400" b="1"/>
              <a:t>Additional CEU Credit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Cambria"/>
              <a:buNone/>
            </a:pPr>
            <a:r>
              <a:rPr lang="en" sz="4600" b="0" i="0" u="none" strike="noStrike" cap="none" baseline="0">
                <a:solidFill>
                  <a:schemeClr val="dk2"/>
                </a:solidFill>
                <a:latin typeface="Cambria"/>
                <a:ea typeface="Cambria"/>
                <a:cs typeface="Cambria"/>
                <a:sym typeface="Cambria"/>
              </a:rPr>
              <a:t>Look for Patterns in Data</a:t>
            </a:r>
          </a:p>
        </p:txBody>
      </p:sp>
      <p:sp>
        <p:nvSpPr>
          <p:cNvPr id="167" name="Shape 167"/>
          <p:cNvSpPr txBox="1">
            <a:spLocks noGrp="1"/>
          </p:cNvSpPr>
          <p:nvPr>
            <p:ph type="body" idx="1"/>
          </p:nvPr>
        </p:nvSpPr>
        <p:spPr>
          <a:xfrm>
            <a:off x="457200" y="1238250"/>
            <a:ext cx="8218199" cy="5339400"/>
          </a:xfrm>
          <a:prstGeom prst="rect">
            <a:avLst/>
          </a:prstGeom>
          <a:noFill/>
          <a:ln>
            <a:noFill/>
          </a:ln>
        </p:spPr>
        <p:txBody>
          <a:bodyPr lIns="91425" tIns="45700" rIns="91425" bIns="45700" anchor="t" anchorCtr="0">
            <a:noAutofit/>
          </a:bodyPr>
          <a:lstStyle/>
          <a:p>
            <a:pPr marL="342900" marR="0" lvl="0" indent="-228600" algn="l" rtl="0">
              <a:spcBef>
                <a:spcPts val="480"/>
              </a:spcBef>
              <a:buClr>
                <a:schemeClr val="accent1"/>
              </a:buClr>
              <a:buSzPct val="80555"/>
              <a:buFont typeface="Arial"/>
              <a:buChar char="•"/>
            </a:pPr>
            <a:r>
              <a:rPr lang="en" sz="3000" b="1" i="0" u="none" strike="noStrike" cap="none" baseline="0">
                <a:solidFill>
                  <a:schemeClr val="dk1"/>
                </a:solidFill>
                <a:latin typeface="Arial"/>
                <a:ea typeface="Arial"/>
                <a:cs typeface="Arial"/>
                <a:sym typeface="Arial"/>
              </a:rPr>
              <a:t>Once </a:t>
            </a:r>
            <a:r>
              <a:rPr lang="en" sz="3000" b="1">
                <a:latin typeface="Arial"/>
                <a:ea typeface="Arial"/>
                <a:cs typeface="Arial"/>
                <a:sym typeface="Arial"/>
              </a:rPr>
              <a:t>you have</a:t>
            </a:r>
            <a:r>
              <a:rPr lang="en" sz="3000" b="1" i="0" u="none" strike="noStrike" cap="none" baseline="0">
                <a:solidFill>
                  <a:schemeClr val="dk1"/>
                </a:solidFill>
                <a:latin typeface="Arial"/>
                <a:ea typeface="Arial"/>
                <a:cs typeface="Arial"/>
                <a:sym typeface="Arial"/>
              </a:rPr>
              <a:t> determined who hasn’t met proficiency, look at the test items and determine how many students missed each skill assessed.</a:t>
            </a:r>
          </a:p>
          <a:p>
            <a:endParaRPr/>
          </a:p>
          <a:p>
            <a:pPr marL="342900" marR="0" lvl="0" indent="-228600" algn="l" rtl="0">
              <a:spcBef>
                <a:spcPts val="480"/>
              </a:spcBef>
              <a:buClr>
                <a:schemeClr val="accent1"/>
              </a:buClr>
              <a:buSzPct val="80555"/>
              <a:buFont typeface="Arial"/>
              <a:buChar char="•"/>
            </a:pPr>
            <a:r>
              <a:rPr lang="en" sz="3000" b="1" i="0" u="none" strike="noStrike" cap="none" baseline="0">
                <a:solidFill>
                  <a:schemeClr val="dk1"/>
                </a:solidFill>
                <a:latin typeface="Arial"/>
                <a:ea typeface="Arial"/>
                <a:cs typeface="Arial"/>
                <a:sym typeface="Arial"/>
              </a:rPr>
              <a:t>Look for patterns to see if there are groups of students who missed the same skill.</a:t>
            </a:r>
          </a:p>
          <a:p>
            <a:endParaRPr/>
          </a:p>
          <a:p>
            <a:pPr marL="342900" marR="0" lvl="0" indent="-228600" algn="l" rtl="0">
              <a:spcBef>
                <a:spcPts val="480"/>
              </a:spcBef>
              <a:buClr>
                <a:schemeClr val="accent1"/>
              </a:buClr>
              <a:buSzPct val="80555"/>
              <a:buFont typeface="Arial"/>
              <a:buChar char="•"/>
            </a:pPr>
            <a:r>
              <a:rPr lang="en" sz="3000" b="1" i="0" u="none" strike="noStrike" cap="none" baseline="0">
                <a:solidFill>
                  <a:schemeClr val="dk1"/>
                </a:solidFill>
                <a:latin typeface="Arial"/>
                <a:ea typeface="Arial"/>
                <a:cs typeface="Arial"/>
                <a:sym typeface="Arial"/>
              </a:rPr>
              <a:t>Let’s look at the data sheet to see if we can find any patterns.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7619999" cy="726848"/>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Cambria"/>
              <a:buNone/>
            </a:pPr>
            <a:r>
              <a:rPr lang="en" sz="3600" b="0" i="0" u="none" strike="noStrike" cap="none" baseline="0">
                <a:solidFill>
                  <a:schemeClr val="dk2"/>
                </a:solidFill>
                <a:latin typeface="Cambria"/>
                <a:ea typeface="Cambria"/>
                <a:cs typeface="Cambria"/>
                <a:sym typeface="Cambria"/>
              </a:rPr>
              <a:t>Data</a:t>
            </a:r>
          </a:p>
        </p:txBody>
      </p:sp>
      <p:graphicFrame>
        <p:nvGraphicFramePr>
          <p:cNvPr id="173" name="Shape 173"/>
          <p:cNvGraphicFramePr/>
          <p:nvPr/>
        </p:nvGraphicFramePr>
        <p:xfrm>
          <a:off x="533400" y="1066799"/>
          <a:ext cx="3000000" cy="3000000"/>
        </p:xfrm>
        <a:graphic>
          <a:graphicData uri="http://schemas.openxmlformats.org/drawingml/2006/table">
            <a:tbl>
              <a:tblPr firstRow="1" firstCol="1" bandRow="1">
                <a:noFill/>
                <a:tableStyleId>{889BF6A9-CAA0-4D7F-B758-D4658A65CCE5}</a:tableStyleId>
              </a:tblPr>
              <a:tblGrid>
                <a:gridCol w="1034150"/>
                <a:gridCol w="1034150"/>
                <a:gridCol w="1034150"/>
                <a:gridCol w="1034150"/>
                <a:gridCol w="1034150"/>
                <a:gridCol w="1034150"/>
                <a:gridCol w="1034150"/>
              </a:tblGrid>
              <a:tr h="971050">
                <a:tc>
                  <a:txBody>
                    <a:bodyPr/>
                    <a:lstStyle/>
                    <a:p>
                      <a:pPr marL="0" marR="0" lvl="0" algn="ctr" rtl="0">
                        <a:lnSpc>
                          <a:spcPct val="115000"/>
                        </a:lnSpc>
                        <a:spcBef>
                          <a:spcPts val="0"/>
                        </a:spcBef>
                        <a:spcAft>
                          <a:spcPts val="0"/>
                        </a:spcAft>
                        <a:buSzPct val="25000"/>
                        <a:buNone/>
                      </a:pPr>
                      <a:r>
                        <a:rPr lang="en" sz="1200"/>
                        <a:t>Student</a:t>
                      </a:r>
                    </a:p>
                  </a:txBody>
                  <a:tcPr marL="68575" marR="68575" marT="0" marB="0"/>
                </a:tc>
                <a:tc>
                  <a:txBody>
                    <a:bodyPr/>
                    <a:lstStyle/>
                    <a:p>
                      <a:pPr marL="0" marR="0" lvl="0" algn="ctr" rtl="0">
                        <a:lnSpc>
                          <a:spcPct val="115000"/>
                        </a:lnSpc>
                        <a:spcBef>
                          <a:spcPts val="0"/>
                        </a:spcBef>
                        <a:spcAft>
                          <a:spcPts val="0"/>
                        </a:spcAft>
                        <a:buSzPct val="25000"/>
                        <a:buNone/>
                      </a:pPr>
                      <a:r>
                        <a:rPr lang="en" sz="1200"/>
                        <a:t>Addition</a:t>
                      </a:r>
                    </a:p>
                    <a:p>
                      <a:pPr marL="0" marR="0" lvl="0" algn="ctr" rtl="0">
                        <a:lnSpc>
                          <a:spcPct val="115000"/>
                        </a:lnSpc>
                        <a:spcBef>
                          <a:spcPts val="0"/>
                        </a:spcBef>
                        <a:spcAft>
                          <a:spcPts val="0"/>
                        </a:spcAft>
                        <a:buSzPct val="25000"/>
                        <a:buNone/>
                      </a:pPr>
                      <a:r>
                        <a:rPr lang="en" sz="1200"/>
                        <a:t> </a:t>
                      </a:r>
                    </a:p>
                    <a:p>
                      <a:pPr marL="0" marR="0" lvl="0" algn="ctr" rtl="0">
                        <a:lnSpc>
                          <a:spcPct val="115000"/>
                        </a:lnSpc>
                        <a:spcBef>
                          <a:spcPts val="0"/>
                        </a:spcBef>
                        <a:spcAft>
                          <a:spcPts val="0"/>
                        </a:spcAft>
                        <a:buSzPct val="25000"/>
                        <a:buNone/>
                      </a:pPr>
                      <a:r>
                        <a:rPr lang="en" sz="1200"/>
                        <a:t>(out of 10)</a:t>
                      </a:r>
                    </a:p>
                  </a:txBody>
                  <a:tcPr marL="68575" marR="68575" marT="0" marB="0"/>
                </a:tc>
                <a:tc>
                  <a:txBody>
                    <a:bodyPr/>
                    <a:lstStyle/>
                    <a:p>
                      <a:pPr marL="0" marR="0" lvl="0" algn="ctr" rtl="0">
                        <a:lnSpc>
                          <a:spcPct val="115000"/>
                        </a:lnSpc>
                        <a:spcBef>
                          <a:spcPts val="0"/>
                        </a:spcBef>
                        <a:spcAft>
                          <a:spcPts val="0"/>
                        </a:spcAft>
                        <a:buSzPct val="25000"/>
                        <a:buNone/>
                      </a:pPr>
                      <a:r>
                        <a:rPr lang="en" sz="1200"/>
                        <a:t>Subtraction</a:t>
                      </a:r>
                    </a:p>
                    <a:p>
                      <a:pPr marL="0" marR="0" lvl="0" algn="ctr" rtl="0">
                        <a:lnSpc>
                          <a:spcPct val="115000"/>
                        </a:lnSpc>
                        <a:spcBef>
                          <a:spcPts val="0"/>
                        </a:spcBef>
                        <a:spcAft>
                          <a:spcPts val="0"/>
                        </a:spcAft>
                        <a:buSzPct val="25000"/>
                        <a:buNone/>
                      </a:pPr>
                      <a:r>
                        <a:rPr lang="en" sz="1200"/>
                        <a:t> </a:t>
                      </a:r>
                    </a:p>
                    <a:p>
                      <a:pPr marL="0" marR="0" lvl="0" algn="ctr" rtl="0">
                        <a:lnSpc>
                          <a:spcPct val="115000"/>
                        </a:lnSpc>
                        <a:spcBef>
                          <a:spcPts val="0"/>
                        </a:spcBef>
                        <a:spcAft>
                          <a:spcPts val="0"/>
                        </a:spcAft>
                        <a:buSzPct val="25000"/>
                        <a:buNone/>
                      </a:pPr>
                      <a:r>
                        <a:rPr lang="en" sz="1200"/>
                        <a:t>(out of 10)</a:t>
                      </a:r>
                    </a:p>
                  </a:txBody>
                  <a:tcPr marL="68575" marR="68575" marT="0" marB="0"/>
                </a:tc>
                <a:tc>
                  <a:txBody>
                    <a:bodyPr/>
                    <a:lstStyle/>
                    <a:p>
                      <a:pPr marL="0" marR="0" lvl="0" algn="ctr" rtl="0">
                        <a:lnSpc>
                          <a:spcPct val="115000"/>
                        </a:lnSpc>
                        <a:spcBef>
                          <a:spcPts val="0"/>
                        </a:spcBef>
                        <a:spcAft>
                          <a:spcPts val="0"/>
                        </a:spcAft>
                        <a:buSzPct val="25000"/>
                        <a:buNone/>
                      </a:pPr>
                      <a:r>
                        <a:rPr lang="en" sz="1200"/>
                        <a:t>Addition</a:t>
                      </a:r>
                    </a:p>
                    <a:p>
                      <a:pPr marL="0" marR="0" lvl="0" algn="ctr" rtl="0">
                        <a:lnSpc>
                          <a:spcPct val="115000"/>
                        </a:lnSpc>
                        <a:spcBef>
                          <a:spcPts val="0"/>
                        </a:spcBef>
                        <a:spcAft>
                          <a:spcPts val="0"/>
                        </a:spcAft>
                        <a:buSzPct val="25000"/>
                        <a:buNone/>
                      </a:pPr>
                      <a:r>
                        <a:rPr lang="en" sz="1200"/>
                        <a:t>Regrouping</a:t>
                      </a:r>
                    </a:p>
                    <a:p>
                      <a:pPr marL="0" marR="0" lvl="0" algn="ctr" rtl="0">
                        <a:lnSpc>
                          <a:spcPct val="115000"/>
                        </a:lnSpc>
                        <a:spcBef>
                          <a:spcPts val="0"/>
                        </a:spcBef>
                        <a:spcAft>
                          <a:spcPts val="0"/>
                        </a:spcAft>
                        <a:buSzPct val="25000"/>
                        <a:buNone/>
                      </a:pPr>
                      <a:r>
                        <a:rPr lang="en" sz="1200"/>
                        <a:t>(out of 5)</a:t>
                      </a:r>
                    </a:p>
                  </a:txBody>
                  <a:tcPr marL="68575" marR="68575" marT="0" marB="0"/>
                </a:tc>
                <a:tc>
                  <a:txBody>
                    <a:bodyPr/>
                    <a:lstStyle/>
                    <a:p>
                      <a:pPr marL="0" marR="0" lvl="0" algn="ctr" rtl="0">
                        <a:lnSpc>
                          <a:spcPct val="115000"/>
                        </a:lnSpc>
                        <a:spcBef>
                          <a:spcPts val="0"/>
                        </a:spcBef>
                        <a:spcAft>
                          <a:spcPts val="0"/>
                        </a:spcAft>
                        <a:buSzPct val="25000"/>
                        <a:buNone/>
                      </a:pPr>
                      <a:r>
                        <a:rPr lang="en" sz="1200"/>
                        <a:t>Subtraction</a:t>
                      </a:r>
                    </a:p>
                    <a:p>
                      <a:pPr marL="0" marR="0" lvl="0" algn="ctr" rtl="0">
                        <a:lnSpc>
                          <a:spcPct val="115000"/>
                        </a:lnSpc>
                        <a:spcBef>
                          <a:spcPts val="0"/>
                        </a:spcBef>
                        <a:spcAft>
                          <a:spcPts val="0"/>
                        </a:spcAft>
                        <a:buSzPct val="25000"/>
                        <a:buNone/>
                      </a:pPr>
                      <a:r>
                        <a:rPr lang="en" sz="1200"/>
                        <a:t>Regrouping</a:t>
                      </a:r>
                    </a:p>
                    <a:p>
                      <a:pPr marL="0" marR="0" lvl="0" algn="ctr" rtl="0">
                        <a:lnSpc>
                          <a:spcPct val="115000"/>
                        </a:lnSpc>
                        <a:spcBef>
                          <a:spcPts val="0"/>
                        </a:spcBef>
                        <a:spcAft>
                          <a:spcPts val="0"/>
                        </a:spcAft>
                        <a:buSzPct val="25000"/>
                        <a:buNone/>
                      </a:pPr>
                      <a:r>
                        <a:rPr lang="en" sz="1200"/>
                        <a:t>(out of 5)</a:t>
                      </a:r>
                    </a:p>
                  </a:txBody>
                  <a:tcPr marL="68575" marR="68575" marT="0" marB="0"/>
                </a:tc>
                <a:tc>
                  <a:txBody>
                    <a:bodyPr/>
                    <a:lstStyle/>
                    <a:p>
                      <a:pPr marL="0" marR="0" lvl="0" algn="ctr" rtl="0">
                        <a:lnSpc>
                          <a:spcPct val="115000"/>
                        </a:lnSpc>
                        <a:spcBef>
                          <a:spcPts val="0"/>
                        </a:spcBef>
                        <a:spcAft>
                          <a:spcPts val="0"/>
                        </a:spcAft>
                        <a:buSzPct val="25000"/>
                        <a:buNone/>
                      </a:pPr>
                      <a:r>
                        <a:rPr lang="en" sz="1200"/>
                        <a:t>Total Score</a:t>
                      </a:r>
                    </a:p>
                    <a:p>
                      <a:pPr marL="0" marR="0" lvl="0" algn="ctr" rtl="0">
                        <a:lnSpc>
                          <a:spcPct val="115000"/>
                        </a:lnSpc>
                        <a:spcBef>
                          <a:spcPts val="0"/>
                        </a:spcBef>
                        <a:spcAft>
                          <a:spcPts val="0"/>
                        </a:spcAft>
                        <a:buSzPct val="25000"/>
                        <a:buNone/>
                      </a:pPr>
                      <a:r>
                        <a:rPr lang="en" sz="1200"/>
                        <a:t>(out of 30)</a:t>
                      </a:r>
                    </a:p>
                  </a:txBody>
                  <a:tcPr marL="68575" marR="68575" marT="0" marB="0"/>
                </a:tc>
                <a:tc>
                  <a:txBody>
                    <a:bodyPr/>
                    <a:lstStyle/>
                    <a:p>
                      <a:pPr marL="0" marR="0" lvl="0" algn="ctr" rtl="0">
                        <a:lnSpc>
                          <a:spcPct val="115000"/>
                        </a:lnSpc>
                        <a:spcBef>
                          <a:spcPts val="0"/>
                        </a:spcBef>
                        <a:spcAft>
                          <a:spcPts val="0"/>
                        </a:spcAft>
                        <a:buSzPct val="25000"/>
                        <a:buNone/>
                      </a:pPr>
                      <a:r>
                        <a:rPr lang="en" sz="1200"/>
                        <a:t>Percentile</a:t>
                      </a:r>
                    </a:p>
                  </a:txBody>
                  <a:tcPr marL="68575" marR="68575" marT="0" marB="0"/>
                </a:tc>
              </a:tr>
              <a:tr h="270550">
                <a:tc>
                  <a:txBody>
                    <a:bodyPr/>
                    <a:lstStyle/>
                    <a:p>
                      <a:pPr marL="0" marR="0" lvl="0" algn="ctr" rtl="0">
                        <a:lnSpc>
                          <a:spcPct val="115000"/>
                        </a:lnSpc>
                        <a:spcBef>
                          <a:spcPts val="0"/>
                        </a:spcBef>
                        <a:spcAft>
                          <a:spcPts val="0"/>
                        </a:spcAft>
                        <a:buSzPct val="25000"/>
                        <a:buNone/>
                      </a:pPr>
                      <a:r>
                        <a:rPr lang="en" sz="1400"/>
                        <a:t>A</a:t>
                      </a:r>
                    </a:p>
                  </a:txBody>
                  <a:tcPr marL="68575" marR="68575" marT="0" marB="0"/>
                </a:tc>
                <a:tc>
                  <a:txBody>
                    <a:bodyPr/>
                    <a:lstStyle/>
                    <a:p>
                      <a:pPr marL="0" marR="0" lvl="0" algn="ctr" rtl="0">
                        <a:lnSpc>
                          <a:spcPct val="115000"/>
                        </a:lnSpc>
                        <a:spcBef>
                          <a:spcPts val="0"/>
                        </a:spcBef>
                        <a:spcAft>
                          <a:spcPts val="0"/>
                        </a:spcAft>
                        <a:buSzPct val="25000"/>
                        <a:buNone/>
                      </a:pPr>
                      <a:r>
                        <a:rPr lang="en" sz="1400"/>
                        <a:t>10</a:t>
                      </a:r>
                    </a:p>
                  </a:txBody>
                  <a:tcPr marL="68575" marR="68575" marT="0" marB="0"/>
                </a:tc>
                <a:tc>
                  <a:txBody>
                    <a:bodyPr/>
                    <a:lstStyle/>
                    <a:p>
                      <a:pPr marL="0" marR="0" lvl="0" algn="ctr" rtl="0">
                        <a:lnSpc>
                          <a:spcPct val="115000"/>
                        </a:lnSpc>
                        <a:spcBef>
                          <a:spcPts val="0"/>
                        </a:spcBef>
                        <a:spcAft>
                          <a:spcPts val="0"/>
                        </a:spcAft>
                        <a:buSzPct val="25000"/>
                        <a:buNone/>
                      </a:pPr>
                      <a:r>
                        <a:rPr lang="en" sz="1400"/>
                        <a:t>10</a:t>
                      </a:r>
                    </a:p>
                  </a:txBody>
                  <a:tcPr marL="68575" marR="68575" marT="0" marB="0"/>
                </a:tc>
                <a:tc>
                  <a:txBody>
                    <a:bodyPr/>
                    <a:lstStyle/>
                    <a:p>
                      <a:pPr marL="0" marR="0" lvl="0" algn="ctr" rtl="0">
                        <a:lnSpc>
                          <a:spcPct val="115000"/>
                        </a:lnSpc>
                        <a:spcBef>
                          <a:spcPts val="0"/>
                        </a:spcBef>
                        <a:spcAft>
                          <a:spcPts val="0"/>
                        </a:spcAft>
                        <a:buSzPct val="25000"/>
                        <a:buNone/>
                      </a:pPr>
                      <a:r>
                        <a:rPr lang="en" sz="1400"/>
                        <a:t>5</a:t>
                      </a:r>
                    </a:p>
                  </a:txBody>
                  <a:tcPr marL="68575" marR="68575" marT="0" marB="0"/>
                </a:tc>
                <a:tc>
                  <a:txBody>
                    <a:bodyPr/>
                    <a:lstStyle/>
                    <a:p>
                      <a:pPr marL="0" marR="0" lvl="0" algn="ctr" rtl="0">
                        <a:lnSpc>
                          <a:spcPct val="115000"/>
                        </a:lnSpc>
                        <a:spcBef>
                          <a:spcPts val="0"/>
                        </a:spcBef>
                        <a:spcAft>
                          <a:spcPts val="0"/>
                        </a:spcAft>
                        <a:buSzPct val="25000"/>
                        <a:buNone/>
                      </a:pPr>
                      <a:r>
                        <a:rPr lang="en" sz="1400"/>
                        <a:t>5</a:t>
                      </a:r>
                    </a:p>
                  </a:txBody>
                  <a:tcPr marL="68575" marR="68575" marT="0" marB="0"/>
                </a:tc>
                <a:tc>
                  <a:txBody>
                    <a:bodyPr/>
                    <a:lstStyle/>
                    <a:p>
                      <a:pPr marL="0" marR="0" lvl="0" algn="ctr" rtl="0">
                        <a:lnSpc>
                          <a:spcPct val="115000"/>
                        </a:lnSpc>
                        <a:spcBef>
                          <a:spcPts val="0"/>
                        </a:spcBef>
                        <a:spcAft>
                          <a:spcPts val="0"/>
                        </a:spcAft>
                        <a:buSzPct val="25000"/>
                        <a:buNone/>
                      </a:pPr>
                      <a:r>
                        <a:rPr lang="en" sz="1400"/>
                        <a:t>30</a:t>
                      </a:r>
                    </a:p>
                  </a:txBody>
                  <a:tcPr marL="68575" marR="68575" marT="0" marB="0"/>
                </a:tc>
                <a:tc>
                  <a:txBody>
                    <a:bodyPr/>
                    <a:lstStyle/>
                    <a:p>
                      <a:pPr marL="0" marR="0" lvl="0" algn="ctr" rtl="0">
                        <a:lnSpc>
                          <a:spcPct val="115000"/>
                        </a:lnSpc>
                        <a:spcBef>
                          <a:spcPts val="0"/>
                        </a:spcBef>
                        <a:spcAft>
                          <a:spcPts val="0"/>
                        </a:spcAft>
                        <a:buSzPct val="25000"/>
                        <a:buNone/>
                      </a:pPr>
                      <a:r>
                        <a:rPr lang="en" sz="1400"/>
                        <a:t>100</a:t>
                      </a:r>
                    </a:p>
                  </a:txBody>
                  <a:tcPr marL="68575" marR="68575" marT="0" marB="0"/>
                </a:tc>
              </a:tr>
              <a:tr h="270550">
                <a:tc>
                  <a:txBody>
                    <a:bodyPr/>
                    <a:lstStyle/>
                    <a:p>
                      <a:pPr marL="0" marR="0" lvl="0" algn="ctr" rtl="0">
                        <a:lnSpc>
                          <a:spcPct val="115000"/>
                        </a:lnSpc>
                        <a:spcBef>
                          <a:spcPts val="0"/>
                        </a:spcBef>
                        <a:spcAft>
                          <a:spcPts val="0"/>
                        </a:spcAft>
                        <a:buSzPct val="25000"/>
                        <a:buNone/>
                      </a:pPr>
                      <a:r>
                        <a:rPr lang="en" sz="1400"/>
                        <a:t>B</a:t>
                      </a:r>
                    </a:p>
                  </a:txBody>
                  <a:tcPr marL="68575" marR="68575" marT="0" marB="0"/>
                </a:tc>
                <a:tc>
                  <a:txBody>
                    <a:bodyPr/>
                    <a:lstStyle/>
                    <a:p>
                      <a:pPr marL="0" marR="0" lvl="0" algn="ctr" rtl="0">
                        <a:lnSpc>
                          <a:spcPct val="115000"/>
                        </a:lnSpc>
                        <a:spcBef>
                          <a:spcPts val="0"/>
                        </a:spcBef>
                        <a:spcAft>
                          <a:spcPts val="0"/>
                        </a:spcAft>
                        <a:buSzPct val="25000"/>
                        <a:buNone/>
                      </a:pPr>
                      <a:r>
                        <a:rPr lang="en" sz="1400"/>
                        <a:t>10</a:t>
                      </a:r>
                    </a:p>
                  </a:txBody>
                  <a:tcPr marL="68575" marR="68575" marT="0" marB="0"/>
                </a:tc>
                <a:tc>
                  <a:txBody>
                    <a:bodyPr/>
                    <a:lstStyle/>
                    <a:p>
                      <a:pPr marL="0" marR="0" lvl="0" algn="ctr" rtl="0">
                        <a:lnSpc>
                          <a:spcPct val="115000"/>
                        </a:lnSpc>
                        <a:spcBef>
                          <a:spcPts val="0"/>
                        </a:spcBef>
                        <a:spcAft>
                          <a:spcPts val="0"/>
                        </a:spcAft>
                        <a:buSzPct val="25000"/>
                        <a:buNone/>
                      </a:pPr>
                      <a:r>
                        <a:rPr lang="en" sz="1400"/>
                        <a:t>10</a:t>
                      </a:r>
                    </a:p>
                  </a:txBody>
                  <a:tcPr marL="68575" marR="68575" marT="0" marB="0"/>
                </a:tc>
                <a:tc>
                  <a:txBody>
                    <a:bodyPr/>
                    <a:lstStyle/>
                    <a:p>
                      <a:pPr marL="0" marR="0" lvl="0" algn="ctr" rtl="0">
                        <a:lnSpc>
                          <a:spcPct val="115000"/>
                        </a:lnSpc>
                        <a:spcBef>
                          <a:spcPts val="0"/>
                        </a:spcBef>
                        <a:spcAft>
                          <a:spcPts val="0"/>
                        </a:spcAft>
                        <a:buSzPct val="25000"/>
                        <a:buNone/>
                      </a:pPr>
                      <a:r>
                        <a:rPr lang="en" sz="1400"/>
                        <a:t>5</a:t>
                      </a:r>
                    </a:p>
                  </a:txBody>
                  <a:tcPr marL="68575" marR="68575" marT="0" marB="0"/>
                </a:tc>
                <a:tc>
                  <a:txBody>
                    <a:bodyPr/>
                    <a:lstStyle/>
                    <a:p>
                      <a:pPr marL="0" marR="0" lvl="0" algn="ctr" rtl="0">
                        <a:lnSpc>
                          <a:spcPct val="115000"/>
                        </a:lnSpc>
                        <a:spcBef>
                          <a:spcPts val="0"/>
                        </a:spcBef>
                        <a:spcAft>
                          <a:spcPts val="0"/>
                        </a:spcAft>
                        <a:buSzPct val="25000"/>
                        <a:buNone/>
                      </a:pPr>
                      <a:r>
                        <a:rPr lang="en" sz="1400"/>
                        <a:t>4</a:t>
                      </a:r>
                    </a:p>
                  </a:txBody>
                  <a:tcPr marL="68575" marR="68575" marT="0" marB="0"/>
                </a:tc>
                <a:tc>
                  <a:txBody>
                    <a:bodyPr/>
                    <a:lstStyle/>
                    <a:p>
                      <a:pPr marL="0" marR="0" lvl="0" algn="ctr" rtl="0">
                        <a:lnSpc>
                          <a:spcPct val="115000"/>
                        </a:lnSpc>
                        <a:spcBef>
                          <a:spcPts val="0"/>
                        </a:spcBef>
                        <a:spcAft>
                          <a:spcPts val="0"/>
                        </a:spcAft>
                        <a:buSzPct val="25000"/>
                        <a:buNone/>
                      </a:pPr>
                      <a:r>
                        <a:rPr lang="en" sz="1400"/>
                        <a:t>29</a:t>
                      </a:r>
                    </a:p>
                  </a:txBody>
                  <a:tcPr marL="68575" marR="68575" marT="0" marB="0"/>
                </a:tc>
                <a:tc>
                  <a:txBody>
                    <a:bodyPr/>
                    <a:lstStyle/>
                    <a:p>
                      <a:pPr marL="0" marR="0" lvl="0" algn="ctr" rtl="0">
                        <a:lnSpc>
                          <a:spcPct val="115000"/>
                        </a:lnSpc>
                        <a:spcBef>
                          <a:spcPts val="0"/>
                        </a:spcBef>
                        <a:spcAft>
                          <a:spcPts val="0"/>
                        </a:spcAft>
                        <a:buSzPct val="25000"/>
                        <a:buNone/>
                      </a:pPr>
                      <a:r>
                        <a:rPr lang="en" sz="1400"/>
                        <a:t>97</a:t>
                      </a:r>
                    </a:p>
                  </a:txBody>
                  <a:tcPr marL="68575" marR="68575" marT="0" marB="0"/>
                </a:tc>
              </a:tr>
              <a:tr h="270550">
                <a:tc>
                  <a:txBody>
                    <a:bodyPr/>
                    <a:lstStyle/>
                    <a:p>
                      <a:pPr marL="0" marR="0" lvl="0" algn="ctr" rtl="0">
                        <a:lnSpc>
                          <a:spcPct val="115000"/>
                        </a:lnSpc>
                        <a:spcBef>
                          <a:spcPts val="0"/>
                        </a:spcBef>
                        <a:spcAft>
                          <a:spcPts val="0"/>
                        </a:spcAft>
                        <a:buSzPct val="25000"/>
                        <a:buNone/>
                      </a:pPr>
                      <a:r>
                        <a:rPr lang="en" sz="1400"/>
                        <a:t>C</a:t>
                      </a:r>
                    </a:p>
                  </a:txBody>
                  <a:tcPr marL="68575" marR="68575" marT="0" marB="0"/>
                </a:tc>
                <a:tc>
                  <a:txBody>
                    <a:bodyPr/>
                    <a:lstStyle/>
                    <a:p>
                      <a:pPr marL="0" marR="0" lvl="0" algn="ctr" rtl="0">
                        <a:lnSpc>
                          <a:spcPct val="115000"/>
                        </a:lnSpc>
                        <a:spcBef>
                          <a:spcPts val="0"/>
                        </a:spcBef>
                        <a:spcAft>
                          <a:spcPts val="0"/>
                        </a:spcAft>
                        <a:buSzPct val="25000"/>
                        <a:buNone/>
                      </a:pPr>
                      <a:r>
                        <a:rPr lang="en" sz="1400"/>
                        <a:t>10</a:t>
                      </a:r>
                    </a:p>
                  </a:txBody>
                  <a:tcPr marL="68575" marR="68575" marT="0" marB="0"/>
                </a:tc>
                <a:tc>
                  <a:txBody>
                    <a:bodyPr/>
                    <a:lstStyle/>
                    <a:p>
                      <a:pPr marL="0" marR="0" lvl="0" algn="ctr" rtl="0">
                        <a:lnSpc>
                          <a:spcPct val="115000"/>
                        </a:lnSpc>
                        <a:spcBef>
                          <a:spcPts val="0"/>
                        </a:spcBef>
                        <a:spcAft>
                          <a:spcPts val="0"/>
                        </a:spcAft>
                        <a:buSzPct val="25000"/>
                        <a:buNone/>
                      </a:pPr>
                      <a:r>
                        <a:rPr lang="en" sz="1400"/>
                        <a:t>9</a:t>
                      </a:r>
                    </a:p>
                  </a:txBody>
                  <a:tcPr marL="68575" marR="68575" marT="0" marB="0"/>
                </a:tc>
                <a:tc>
                  <a:txBody>
                    <a:bodyPr/>
                    <a:lstStyle/>
                    <a:p>
                      <a:pPr marL="0" marR="0" lvl="0" algn="ctr" rtl="0">
                        <a:lnSpc>
                          <a:spcPct val="115000"/>
                        </a:lnSpc>
                        <a:spcBef>
                          <a:spcPts val="0"/>
                        </a:spcBef>
                        <a:spcAft>
                          <a:spcPts val="0"/>
                        </a:spcAft>
                        <a:buSzPct val="25000"/>
                        <a:buNone/>
                      </a:pPr>
                      <a:r>
                        <a:rPr lang="en" sz="1400"/>
                        <a:t>5</a:t>
                      </a:r>
                    </a:p>
                  </a:txBody>
                  <a:tcPr marL="68575" marR="68575" marT="0" marB="0"/>
                </a:tc>
                <a:tc>
                  <a:txBody>
                    <a:bodyPr/>
                    <a:lstStyle/>
                    <a:p>
                      <a:pPr marL="0" marR="0" lvl="0" algn="ctr" rtl="0">
                        <a:lnSpc>
                          <a:spcPct val="115000"/>
                        </a:lnSpc>
                        <a:spcBef>
                          <a:spcPts val="0"/>
                        </a:spcBef>
                        <a:spcAft>
                          <a:spcPts val="0"/>
                        </a:spcAft>
                        <a:buSzPct val="25000"/>
                        <a:buNone/>
                      </a:pPr>
                      <a:r>
                        <a:rPr lang="en" sz="1400"/>
                        <a:t>4</a:t>
                      </a:r>
                    </a:p>
                  </a:txBody>
                  <a:tcPr marL="68575" marR="68575" marT="0" marB="0"/>
                </a:tc>
                <a:tc>
                  <a:txBody>
                    <a:bodyPr/>
                    <a:lstStyle/>
                    <a:p>
                      <a:pPr marL="0" marR="0" lvl="0" algn="ctr" rtl="0">
                        <a:lnSpc>
                          <a:spcPct val="115000"/>
                        </a:lnSpc>
                        <a:spcBef>
                          <a:spcPts val="0"/>
                        </a:spcBef>
                        <a:spcAft>
                          <a:spcPts val="0"/>
                        </a:spcAft>
                        <a:buSzPct val="25000"/>
                        <a:buNone/>
                      </a:pPr>
                      <a:r>
                        <a:rPr lang="en" sz="1400"/>
                        <a:t>28</a:t>
                      </a:r>
                    </a:p>
                  </a:txBody>
                  <a:tcPr marL="68575" marR="68575" marT="0" marB="0"/>
                </a:tc>
                <a:tc>
                  <a:txBody>
                    <a:bodyPr/>
                    <a:lstStyle/>
                    <a:p>
                      <a:pPr marL="0" marR="0" lvl="0" algn="ctr" rtl="0">
                        <a:lnSpc>
                          <a:spcPct val="115000"/>
                        </a:lnSpc>
                        <a:spcBef>
                          <a:spcPts val="0"/>
                        </a:spcBef>
                        <a:spcAft>
                          <a:spcPts val="0"/>
                        </a:spcAft>
                        <a:buSzPct val="25000"/>
                        <a:buNone/>
                      </a:pPr>
                      <a:r>
                        <a:rPr lang="en" sz="1400"/>
                        <a:t>93</a:t>
                      </a:r>
                    </a:p>
                  </a:txBody>
                  <a:tcPr marL="68575" marR="68575" marT="0" marB="0"/>
                </a:tc>
              </a:tr>
              <a:tr h="270550">
                <a:tc>
                  <a:txBody>
                    <a:bodyPr/>
                    <a:lstStyle/>
                    <a:p>
                      <a:pPr marL="0" marR="0" lvl="0" algn="ctr" rtl="0">
                        <a:lnSpc>
                          <a:spcPct val="115000"/>
                        </a:lnSpc>
                        <a:spcBef>
                          <a:spcPts val="0"/>
                        </a:spcBef>
                        <a:spcAft>
                          <a:spcPts val="0"/>
                        </a:spcAft>
                        <a:buSzPct val="25000"/>
                        <a:buNone/>
                      </a:pPr>
                      <a:r>
                        <a:rPr lang="en" sz="1400"/>
                        <a:t>D</a:t>
                      </a:r>
                    </a:p>
                  </a:txBody>
                  <a:tcPr marL="68575" marR="68575" marT="0" marB="0"/>
                </a:tc>
                <a:tc>
                  <a:txBody>
                    <a:bodyPr/>
                    <a:lstStyle/>
                    <a:p>
                      <a:pPr marL="0" marR="0" lvl="0" algn="ctr" rtl="0">
                        <a:lnSpc>
                          <a:spcPct val="115000"/>
                        </a:lnSpc>
                        <a:spcBef>
                          <a:spcPts val="0"/>
                        </a:spcBef>
                        <a:spcAft>
                          <a:spcPts val="0"/>
                        </a:spcAft>
                        <a:buSzPct val="25000"/>
                        <a:buNone/>
                      </a:pPr>
                      <a:r>
                        <a:rPr lang="en" sz="1400"/>
                        <a:t>10</a:t>
                      </a:r>
                    </a:p>
                  </a:txBody>
                  <a:tcPr marL="68575" marR="68575" marT="0" marB="0"/>
                </a:tc>
                <a:tc>
                  <a:txBody>
                    <a:bodyPr/>
                    <a:lstStyle/>
                    <a:p>
                      <a:pPr marL="0" marR="0" lvl="0" algn="ctr" rtl="0">
                        <a:lnSpc>
                          <a:spcPct val="115000"/>
                        </a:lnSpc>
                        <a:spcBef>
                          <a:spcPts val="0"/>
                        </a:spcBef>
                        <a:spcAft>
                          <a:spcPts val="0"/>
                        </a:spcAft>
                        <a:buSzPct val="25000"/>
                        <a:buNone/>
                      </a:pPr>
                      <a:r>
                        <a:rPr lang="en" sz="1400"/>
                        <a:t>10</a:t>
                      </a:r>
                    </a:p>
                  </a:txBody>
                  <a:tcPr marL="68575" marR="68575" marT="0" marB="0"/>
                </a:tc>
                <a:tc>
                  <a:txBody>
                    <a:bodyPr/>
                    <a:lstStyle/>
                    <a:p>
                      <a:pPr marL="0" marR="0" lvl="0" algn="ctr" rtl="0">
                        <a:lnSpc>
                          <a:spcPct val="115000"/>
                        </a:lnSpc>
                        <a:spcBef>
                          <a:spcPts val="0"/>
                        </a:spcBef>
                        <a:spcAft>
                          <a:spcPts val="0"/>
                        </a:spcAft>
                        <a:buSzPct val="25000"/>
                        <a:buNone/>
                      </a:pPr>
                      <a:r>
                        <a:rPr lang="en" sz="1400"/>
                        <a:t>4</a:t>
                      </a:r>
                    </a:p>
                  </a:txBody>
                  <a:tcPr marL="68575" marR="68575" marT="0" marB="0"/>
                </a:tc>
                <a:tc>
                  <a:txBody>
                    <a:bodyPr/>
                    <a:lstStyle/>
                    <a:p>
                      <a:pPr marL="0" marR="0" lvl="0" algn="ctr" rtl="0">
                        <a:lnSpc>
                          <a:spcPct val="115000"/>
                        </a:lnSpc>
                        <a:spcBef>
                          <a:spcPts val="0"/>
                        </a:spcBef>
                        <a:spcAft>
                          <a:spcPts val="0"/>
                        </a:spcAft>
                        <a:buSzPct val="25000"/>
                        <a:buNone/>
                      </a:pPr>
                      <a:r>
                        <a:rPr lang="en" sz="1400"/>
                        <a:t>3</a:t>
                      </a:r>
                    </a:p>
                  </a:txBody>
                  <a:tcPr marL="68575" marR="68575" marT="0" marB="0"/>
                </a:tc>
                <a:tc>
                  <a:txBody>
                    <a:bodyPr/>
                    <a:lstStyle/>
                    <a:p>
                      <a:pPr marL="0" marR="0" lvl="0" algn="ctr" rtl="0">
                        <a:lnSpc>
                          <a:spcPct val="115000"/>
                        </a:lnSpc>
                        <a:spcBef>
                          <a:spcPts val="0"/>
                        </a:spcBef>
                        <a:spcAft>
                          <a:spcPts val="0"/>
                        </a:spcAft>
                        <a:buSzPct val="25000"/>
                        <a:buNone/>
                      </a:pPr>
                      <a:r>
                        <a:rPr lang="en" sz="1400"/>
                        <a:t>27</a:t>
                      </a:r>
                    </a:p>
                  </a:txBody>
                  <a:tcPr marL="68575" marR="68575" marT="0" marB="0"/>
                </a:tc>
                <a:tc>
                  <a:txBody>
                    <a:bodyPr/>
                    <a:lstStyle/>
                    <a:p>
                      <a:pPr marL="0" marR="0" lvl="0" algn="ctr" rtl="0">
                        <a:lnSpc>
                          <a:spcPct val="115000"/>
                        </a:lnSpc>
                        <a:spcBef>
                          <a:spcPts val="0"/>
                        </a:spcBef>
                        <a:spcAft>
                          <a:spcPts val="0"/>
                        </a:spcAft>
                        <a:buSzPct val="25000"/>
                        <a:buNone/>
                      </a:pPr>
                      <a:r>
                        <a:rPr lang="en" sz="1400"/>
                        <a:t>90</a:t>
                      </a:r>
                    </a:p>
                  </a:txBody>
                  <a:tcPr marL="68575" marR="68575" marT="0" marB="0"/>
                </a:tc>
              </a:tr>
              <a:tr h="270550">
                <a:tc>
                  <a:txBody>
                    <a:bodyPr/>
                    <a:lstStyle/>
                    <a:p>
                      <a:pPr marL="0" marR="0" lvl="0" algn="ctr" rtl="0">
                        <a:lnSpc>
                          <a:spcPct val="115000"/>
                        </a:lnSpc>
                        <a:spcBef>
                          <a:spcPts val="0"/>
                        </a:spcBef>
                        <a:spcAft>
                          <a:spcPts val="0"/>
                        </a:spcAft>
                        <a:buSzPct val="25000"/>
                        <a:buNone/>
                      </a:pPr>
                      <a:r>
                        <a:rPr lang="en" sz="1400"/>
                        <a:t>E</a:t>
                      </a:r>
                    </a:p>
                  </a:txBody>
                  <a:tcPr marL="68575" marR="68575" marT="0" marB="0"/>
                </a:tc>
                <a:tc>
                  <a:txBody>
                    <a:bodyPr/>
                    <a:lstStyle/>
                    <a:p>
                      <a:pPr marL="0" marR="0" lvl="0" algn="ctr" rtl="0">
                        <a:lnSpc>
                          <a:spcPct val="115000"/>
                        </a:lnSpc>
                        <a:spcBef>
                          <a:spcPts val="0"/>
                        </a:spcBef>
                        <a:spcAft>
                          <a:spcPts val="0"/>
                        </a:spcAft>
                        <a:buSzPct val="25000"/>
                        <a:buNone/>
                      </a:pPr>
                      <a:r>
                        <a:rPr lang="en" sz="1400"/>
                        <a:t>9</a:t>
                      </a:r>
                    </a:p>
                  </a:txBody>
                  <a:tcPr marL="68575" marR="68575" marT="0" marB="0"/>
                </a:tc>
                <a:tc>
                  <a:txBody>
                    <a:bodyPr/>
                    <a:lstStyle/>
                    <a:p>
                      <a:pPr marL="0" marR="0" lvl="0" algn="ctr" rtl="0">
                        <a:lnSpc>
                          <a:spcPct val="115000"/>
                        </a:lnSpc>
                        <a:spcBef>
                          <a:spcPts val="0"/>
                        </a:spcBef>
                        <a:spcAft>
                          <a:spcPts val="0"/>
                        </a:spcAft>
                        <a:buSzPct val="25000"/>
                        <a:buNone/>
                      </a:pPr>
                      <a:r>
                        <a:rPr lang="en" sz="1400"/>
                        <a:t>9</a:t>
                      </a:r>
                    </a:p>
                  </a:txBody>
                  <a:tcPr marL="68575" marR="68575" marT="0" marB="0"/>
                </a:tc>
                <a:tc>
                  <a:txBody>
                    <a:bodyPr/>
                    <a:lstStyle/>
                    <a:p>
                      <a:pPr marL="0" marR="0" lvl="0" algn="ctr" rtl="0">
                        <a:lnSpc>
                          <a:spcPct val="115000"/>
                        </a:lnSpc>
                        <a:spcBef>
                          <a:spcPts val="0"/>
                        </a:spcBef>
                        <a:spcAft>
                          <a:spcPts val="0"/>
                        </a:spcAft>
                        <a:buSzPct val="25000"/>
                        <a:buNone/>
                      </a:pPr>
                      <a:r>
                        <a:rPr lang="en" sz="1400"/>
                        <a:t>5</a:t>
                      </a:r>
                    </a:p>
                  </a:txBody>
                  <a:tcPr marL="68575" marR="68575" marT="0" marB="0"/>
                </a:tc>
                <a:tc>
                  <a:txBody>
                    <a:bodyPr/>
                    <a:lstStyle/>
                    <a:p>
                      <a:pPr marL="0" marR="0" lvl="0" algn="ctr" rtl="0">
                        <a:lnSpc>
                          <a:spcPct val="115000"/>
                        </a:lnSpc>
                        <a:spcBef>
                          <a:spcPts val="0"/>
                        </a:spcBef>
                        <a:spcAft>
                          <a:spcPts val="0"/>
                        </a:spcAft>
                        <a:buSzPct val="25000"/>
                        <a:buNone/>
                      </a:pPr>
                      <a:r>
                        <a:rPr lang="en" sz="1400"/>
                        <a:t>4</a:t>
                      </a:r>
                    </a:p>
                  </a:txBody>
                  <a:tcPr marL="68575" marR="68575" marT="0" marB="0"/>
                </a:tc>
                <a:tc>
                  <a:txBody>
                    <a:bodyPr/>
                    <a:lstStyle/>
                    <a:p>
                      <a:pPr marL="0" marR="0" lvl="0" algn="ctr" rtl="0">
                        <a:lnSpc>
                          <a:spcPct val="115000"/>
                        </a:lnSpc>
                        <a:spcBef>
                          <a:spcPts val="0"/>
                        </a:spcBef>
                        <a:spcAft>
                          <a:spcPts val="0"/>
                        </a:spcAft>
                        <a:buSzPct val="25000"/>
                        <a:buNone/>
                      </a:pPr>
                      <a:r>
                        <a:rPr lang="en" sz="1400"/>
                        <a:t>27</a:t>
                      </a:r>
                    </a:p>
                  </a:txBody>
                  <a:tcPr marL="68575" marR="68575" marT="0" marB="0"/>
                </a:tc>
                <a:tc>
                  <a:txBody>
                    <a:bodyPr/>
                    <a:lstStyle/>
                    <a:p>
                      <a:pPr marL="0" marR="0" lvl="0" algn="ctr" rtl="0">
                        <a:lnSpc>
                          <a:spcPct val="115000"/>
                        </a:lnSpc>
                        <a:spcBef>
                          <a:spcPts val="0"/>
                        </a:spcBef>
                        <a:spcAft>
                          <a:spcPts val="0"/>
                        </a:spcAft>
                        <a:buSzPct val="25000"/>
                        <a:buNone/>
                      </a:pPr>
                      <a:r>
                        <a:rPr lang="en" sz="1400"/>
                        <a:t>90</a:t>
                      </a:r>
                    </a:p>
                  </a:txBody>
                  <a:tcPr marL="68575" marR="68575" marT="0" marB="0"/>
                </a:tc>
              </a:tr>
              <a:tr h="270550">
                <a:tc>
                  <a:txBody>
                    <a:bodyPr/>
                    <a:lstStyle/>
                    <a:p>
                      <a:pPr marL="0" marR="0" lvl="0" algn="ctr" rtl="0">
                        <a:lnSpc>
                          <a:spcPct val="115000"/>
                        </a:lnSpc>
                        <a:spcBef>
                          <a:spcPts val="0"/>
                        </a:spcBef>
                        <a:spcAft>
                          <a:spcPts val="0"/>
                        </a:spcAft>
                        <a:buSzPct val="25000"/>
                        <a:buNone/>
                      </a:pPr>
                      <a:r>
                        <a:rPr lang="en" sz="1400"/>
                        <a:t>F</a:t>
                      </a:r>
                    </a:p>
                  </a:txBody>
                  <a:tcPr marL="68575" marR="68575" marT="0" marB="0"/>
                </a:tc>
                <a:tc>
                  <a:txBody>
                    <a:bodyPr/>
                    <a:lstStyle/>
                    <a:p>
                      <a:pPr marL="0" marR="0" lvl="0" algn="ctr" rtl="0">
                        <a:lnSpc>
                          <a:spcPct val="115000"/>
                        </a:lnSpc>
                        <a:spcBef>
                          <a:spcPts val="0"/>
                        </a:spcBef>
                        <a:spcAft>
                          <a:spcPts val="0"/>
                        </a:spcAft>
                        <a:buSzPct val="25000"/>
                        <a:buNone/>
                      </a:pPr>
                      <a:r>
                        <a:rPr lang="en" sz="1400"/>
                        <a:t>10</a:t>
                      </a:r>
                    </a:p>
                  </a:txBody>
                  <a:tcPr marL="68575" marR="68575" marT="0" marB="0"/>
                </a:tc>
                <a:tc>
                  <a:txBody>
                    <a:bodyPr/>
                    <a:lstStyle/>
                    <a:p>
                      <a:pPr marL="0" marR="0" lvl="0" algn="ctr" rtl="0">
                        <a:lnSpc>
                          <a:spcPct val="115000"/>
                        </a:lnSpc>
                        <a:spcBef>
                          <a:spcPts val="0"/>
                        </a:spcBef>
                        <a:spcAft>
                          <a:spcPts val="0"/>
                        </a:spcAft>
                        <a:buSzPct val="25000"/>
                        <a:buNone/>
                      </a:pPr>
                      <a:r>
                        <a:rPr lang="en" sz="1400"/>
                        <a:t>8</a:t>
                      </a:r>
                    </a:p>
                  </a:txBody>
                  <a:tcPr marL="68575" marR="68575" marT="0" marB="0"/>
                </a:tc>
                <a:tc>
                  <a:txBody>
                    <a:bodyPr/>
                    <a:lstStyle/>
                    <a:p>
                      <a:pPr marL="0" marR="0" lvl="0" algn="ctr" rtl="0">
                        <a:lnSpc>
                          <a:spcPct val="115000"/>
                        </a:lnSpc>
                        <a:spcBef>
                          <a:spcPts val="0"/>
                        </a:spcBef>
                        <a:spcAft>
                          <a:spcPts val="0"/>
                        </a:spcAft>
                        <a:buSzPct val="25000"/>
                        <a:buNone/>
                      </a:pPr>
                      <a:r>
                        <a:rPr lang="en" sz="1400"/>
                        <a:t>5</a:t>
                      </a:r>
                    </a:p>
                  </a:txBody>
                  <a:tcPr marL="68575" marR="68575" marT="0" marB="0"/>
                </a:tc>
                <a:tc>
                  <a:txBody>
                    <a:bodyPr/>
                    <a:lstStyle/>
                    <a:p>
                      <a:pPr marL="0" marR="0" lvl="0" algn="ctr" rtl="0">
                        <a:lnSpc>
                          <a:spcPct val="115000"/>
                        </a:lnSpc>
                        <a:spcBef>
                          <a:spcPts val="0"/>
                        </a:spcBef>
                        <a:spcAft>
                          <a:spcPts val="0"/>
                        </a:spcAft>
                        <a:buSzPct val="25000"/>
                        <a:buNone/>
                      </a:pPr>
                      <a:r>
                        <a:rPr lang="en" sz="1400"/>
                        <a:t>3</a:t>
                      </a:r>
                    </a:p>
                  </a:txBody>
                  <a:tcPr marL="68575" marR="68575" marT="0" marB="0"/>
                </a:tc>
                <a:tc>
                  <a:txBody>
                    <a:bodyPr/>
                    <a:lstStyle/>
                    <a:p>
                      <a:pPr marL="0" marR="0" lvl="0" algn="ctr" rtl="0">
                        <a:lnSpc>
                          <a:spcPct val="115000"/>
                        </a:lnSpc>
                        <a:spcBef>
                          <a:spcPts val="0"/>
                        </a:spcBef>
                        <a:spcAft>
                          <a:spcPts val="0"/>
                        </a:spcAft>
                        <a:buSzPct val="25000"/>
                        <a:buNone/>
                      </a:pPr>
                      <a:r>
                        <a:rPr lang="en" sz="1400"/>
                        <a:t>26</a:t>
                      </a:r>
                    </a:p>
                  </a:txBody>
                  <a:tcPr marL="68575" marR="68575" marT="0" marB="0"/>
                </a:tc>
                <a:tc>
                  <a:txBody>
                    <a:bodyPr/>
                    <a:lstStyle/>
                    <a:p>
                      <a:pPr marL="0" marR="0" lvl="0" algn="ctr" rtl="0">
                        <a:lnSpc>
                          <a:spcPct val="115000"/>
                        </a:lnSpc>
                        <a:spcBef>
                          <a:spcPts val="0"/>
                        </a:spcBef>
                        <a:spcAft>
                          <a:spcPts val="0"/>
                        </a:spcAft>
                        <a:buSzPct val="25000"/>
                        <a:buNone/>
                      </a:pPr>
                      <a:r>
                        <a:rPr lang="en" sz="1400"/>
                        <a:t>87</a:t>
                      </a:r>
                    </a:p>
                  </a:txBody>
                  <a:tcPr marL="68575" marR="68575" marT="0" marB="0"/>
                </a:tc>
              </a:tr>
              <a:tr h="270550">
                <a:tc>
                  <a:txBody>
                    <a:bodyPr/>
                    <a:lstStyle/>
                    <a:p>
                      <a:pPr marL="0" marR="0" lvl="0" algn="ctr" rtl="0">
                        <a:lnSpc>
                          <a:spcPct val="115000"/>
                        </a:lnSpc>
                        <a:spcBef>
                          <a:spcPts val="0"/>
                        </a:spcBef>
                        <a:spcAft>
                          <a:spcPts val="0"/>
                        </a:spcAft>
                        <a:buSzPct val="25000"/>
                        <a:buNone/>
                      </a:pPr>
                      <a:r>
                        <a:rPr lang="en" sz="1400"/>
                        <a:t>G</a:t>
                      </a:r>
                    </a:p>
                  </a:txBody>
                  <a:tcPr marL="68575" marR="68575" marT="0" marB="0"/>
                </a:tc>
                <a:tc>
                  <a:txBody>
                    <a:bodyPr/>
                    <a:lstStyle/>
                    <a:p>
                      <a:pPr marL="0" marR="0" lvl="0" algn="ctr" rtl="0">
                        <a:lnSpc>
                          <a:spcPct val="115000"/>
                        </a:lnSpc>
                        <a:spcBef>
                          <a:spcPts val="0"/>
                        </a:spcBef>
                        <a:spcAft>
                          <a:spcPts val="0"/>
                        </a:spcAft>
                        <a:buSzPct val="25000"/>
                        <a:buNone/>
                      </a:pPr>
                      <a:r>
                        <a:rPr lang="en" sz="1400"/>
                        <a:t>9</a:t>
                      </a:r>
                    </a:p>
                  </a:txBody>
                  <a:tcPr marL="68575" marR="68575" marT="0" marB="0"/>
                </a:tc>
                <a:tc>
                  <a:txBody>
                    <a:bodyPr/>
                    <a:lstStyle/>
                    <a:p>
                      <a:pPr marL="0" marR="0" lvl="0" algn="ctr" rtl="0">
                        <a:lnSpc>
                          <a:spcPct val="115000"/>
                        </a:lnSpc>
                        <a:spcBef>
                          <a:spcPts val="0"/>
                        </a:spcBef>
                        <a:spcAft>
                          <a:spcPts val="0"/>
                        </a:spcAft>
                        <a:buSzPct val="25000"/>
                        <a:buNone/>
                      </a:pPr>
                      <a:r>
                        <a:rPr lang="en" sz="1400"/>
                        <a:t>9</a:t>
                      </a:r>
                    </a:p>
                  </a:txBody>
                  <a:tcPr marL="68575" marR="68575" marT="0" marB="0"/>
                </a:tc>
                <a:tc>
                  <a:txBody>
                    <a:bodyPr/>
                    <a:lstStyle/>
                    <a:p>
                      <a:pPr marL="0" marR="0" lvl="0" algn="ctr" rtl="0">
                        <a:lnSpc>
                          <a:spcPct val="115000"/>
                        </a:lnSpc>
                        <a:spcBef>
                          <a:spcPts val="0"/>
                        </a:spcBef>
                        <a:spcAft>
                          <a:spcPts val="0"/>
                        </a:spcAft>
                        <a:buSzPct val="25000"/>
                        <a:buNone/>
                      </a:pPr>
                      <a:r>
                        <a:rPr lang="en" sz="1400"/>
                        <a:t>4</a:t>
                      </a:r>
                    </a:p>
                  </a:txBody>
                  <a:tcPr marL="68575" marR="68575" marT="0" marB="0"/>
                </a:tc>
                <a:tc>
                  <a:txBody>
                    <a:bodyPr/>
                    <a:lstStyle/>
                    <a:p>
                      <a:pPr marL="0" marR="0" lvl="0" algn="ctr" rtl="0">
                        <a:lnSpc>
                          <a:spcPct val="115000"/>
                        </a:lnSpc>
                        <a:spcBef>
                          <a:spcPts val="0"/>
                        </a:spcBef>
                        <a:spcAft>
                          <a:spcPts val="0"/>
                        </a:spcAft>
                        <a:buSzPct val="25000"/>
                        <a:buNone/>
                      </a:pPr>
                      <a:r>
                        <a:rPr lang="en" sz="1400"/>
                        <a:t>4</a:t>
                      </a:r>
                    </a:p>
                  </a:txBody>
                  <a:tcPr marL="68575" marR="68575" marT="0" marB="0"/>
                </a:tc>
                <a:tc>
                  <a:txBody>
                    <a:bodyPr/>
                    <a:lstStyle/>
                    <a:p>
                      <a:pPr marL="0" marR="0" lvl="0" algn="ctr" rtl="0">
                        <a:lnSpc>
                          <a:spcPct val="115000"/>
                        </a:lnSpc>
                        <a:spcBef>
                          <a:spcPts val="0"/>
                        </a:spcBef>
                        <a:spcAft>
                          <a:spcPts val="0"/>
                        </a:spcAft>
                        <a:buSzPct val="25000"/>
                        <a:buNone/>
                      </a:pPr>
                      <a:r>
                        <a:rPr lang="en" sz="1400"/>
                        <a:t>26</a:t>
                      </a:r>
                    </a:p>
                  </a:txBody>
                  <a:tcPr marL="68575" marR="68575" marT="0" marB="0"/>
                </a:tc>
                <a:tc>
                  <a:txBody>
                    <a:bodyPr/>
                    <a:lstStyle/>
                    <a:p>
                      <a:pPr marL="0" marR="0" lvl="0" algn="ctr" rtl="0">
                        <a:lnSpc>
                          <a:spcPct val="115000"/>
                        </a:lnSpc>
                        <a:spcBef>
                          <a:spcPts val="0"/>
                        </a:spcBef>
                        <a:spcAft>
                          <a:spcPts val="0"/>
                        </a:spcAft>
                        <a:buSzPct val="25000"/>
                        <a:buNone/>
                      </a:pPr>
                      <a:r>
                        <a:rPr lang="en" sz="1400"/>
                        <a:t>87</a:t>
                      </a:r>
                    </a:p>
                  </a:txBody>
                  <a:tcPr marL="68575" marR="68575" marT="0" marB="0"/>
                </a:tc>
              </a:tr>
              <a:tr h="270550">
                <a:tc>
                  <a:txBody>
                    <a:bodyPr/>
                    <a:lstStyle/>
                    <a:p>
                      <a:pPr marL="0" marR="0" lvl="0" algn="ctr" rtl="0">
                        <a:lnSpc>
                          <a:spcPct val="115000"/>
                        </a:lnSpc>
                        <a:spcBef>
                          <a:spcPts val="0"/>
                        </a:spcBef>
                        <a:spcAft>
                          <a:spcPts val="0"/>
                        </a:spcAft>
                        <a:buSzPct val="25000"/>
                        <a:buNone/>
                      </a:pPr>
                      <a:r>
                        <a:rPr lang="en" sz="1400"/>
                        <a:t>H</a:t>
                      </a:r>
                    </a:p>
                  </a:txBody>
                  <a:tcPr marL="68575" marR="68575" marT="0" marB="0"/>
                </a:tc>
                <a:tc>
                  <a:txBody>
                    <a:bodyPr/>
                    <a:lstStyle/>
                    <a:p>
                      <a:pPr marL="0" marR="0" lvl="0" algn="ctr" rtl="0">
                        <a:lnSpc>
                          <a:spcPct val="115000"/>
                        </a:lnSpc>
                        <a:spcBef>
                          <a:spcPts val="0"/>
                        </a:spcBef>
                        <a:spcAft>
                          <a:spcPts val="0"/>
                        </a:spcAft>
                        <a:buSzPct val="25000"/>
                        <a:buNone/>
                      </a:pPr>
                      <a:r>
                        <a:rPr lang="en" sz="1400"/>
                        <a:t>9</a:t>
                      </a:r>
                    </a:p>
                  </a:txBody>
                  <a:tcPr marL="68575" marR="68575" marT="0" marB="0"/>
                </a:tc>
                <a:tc>
                  <a:txBody>
                    <a:bodyPr/>
                    <a:lstStyle/>
                    <a:p>
                      <a:pPr marL="0" marR="0" lvl="0" algn="ctr" rtl="0">
                        <a:lnSpc>
                          <a:spcPct val="115000"/>
                        </a:lnSpc>
                        <a:spcBef>
                          <a:spcPts val="0"/>
                        </a:spcBef>
                        <a:spcAft>
                          <a:spcPts val="0"/>
                        </a:spcAft>
                        <a:buSzPct val="25000"/>
                        <a:buNone/>
                      </a:pPr>
                      <a:r>
                        <a:rPr lang="en" sz="1400"/>
                        <a:t>8</a:t>
                      </a:r>
                    </a:p>
                  </a:txBody>
                  <a:tcPr marL="68575" marR="68575" marT="0" marB="0"/>
                </a:tc>
                <a:tc>
                  <a:txBody>
                    <a:bodyPr/>
                    <a:lstStyle/>
                    <a:p>
                      <a:pPr marL="0" marR="0" lvl="0" algn="ctr" rtl="0">
                        <a:lnSpc>
                          <a:spcPct val="115000"/>
                        </a:lnSpc>
                        <a:spcBef>
                          <a:spcPts val="0"/>
                        </a:spcBef>
                        <a:spcAft>
                          <a:spcPts val="0"/>
                        </a:spcAft>
                        <a:buSzPct val="25000"/>
                        <a:buNone/>
                      </a:pPr>
                      <a:r>
                        <a:rPr lang="en" sz="1400"/>
                        <a:t>5</a:t>
                      </a:r>
                    </a:p>
                  </a:txBody>
                  <a:tcPr marL="68575" marR="68575" marT="0" marB="0"/>
                </a:tc>
                <a:tc>
                  <a:txBody>
                    <a:bodyPr/>
                    <a:lstStyle/>
                    <a:p>
                      <a:pPr marL="0" marR="0" lvl="0" algn="ctr" rtl="0">
                        <a:lnSpc>
                          <a:spcPct val="115000"/>
                        </a:lnSpc>
                        <a:spcBef>
                          <a:spcPts val="0"/>
                        </a:spcBef>
                        <a:spcAft>
                          <a:spcPts val="0"/>
                        </a:spcAft>
                        <a:buSzPct val="25000"/>
                        <a:buNone/>
                      </a:pPr>
                      <a:r>
                        <a:rPr lang="en" sz="1400"/>
                        <a:t>3</a:t>
                      </a:r>
                    </a:p>
                  </a:txBody>
                  <a:tcPr marL="68575" marR="68575" marT="0" marB="0"/>
                </a:tc>
                <a:tc>
                  <a:txBody>
                    <a:bodyPr/>
                    <a:lstStyle/>
                    <a:p>
                      <a:pPr marL="0" marR="0" lvl="0" algn="ctr" rtl="0">
                        <a:lnSpc>
                          <a:spcPct val="115000"/>
                        </a:lnSpc>
                        <a:spcBef>
                          <a:spcPts val="0"/>
                        </a:spcBef>
                        <a:spcAft>
                          <a:spcPts val="0"/>
                        </a:spcAft>
                        <a:buSzPct val="25000"/>
                        <a:buNone/>
                      </a:pPr>
                      <a:r>
                        <a:rPr lang="en" sz="1400"/>
                        <a:t>25</a:t>
                      </a:r>
                    </a:p>
                  </a:txBody>
                  <a:tcPr marL="68575" marR="68575" marT="0" marB="0"/>
                </a:tc>
                <a:tc>
                  <a:txBody>
                    <a:bodyPr/>
                    <a:lstStyle/>
                    <a:p>
                      <a:pPr marL="0" marR="0" lvl="0" algn="ctr" rtl="0">
                        <a:lnSpc>
                          <a:spcPct val="115000"/>
                        </a:lnSpc>
                        <a:spcBef>
                          <a:spcPts val="0"/>
                        </a:spcBef>
                        <a:spcAft>
                          <a:spcPts val="0"/>
                        </a:spcAft>
                        <a:buSzPct val="25000"/>
                        <a:buNone/>
                      </a:pPr>
                      <a:r>
                        <a:rPr lang="en" sz="1400"/>
                        <a:t>83</a:t>
                      </a:r>
                    </a:p>
                  </a:txBody>
                  <a:tcPr marL="68575" marR="68575" marT="0" marB="0"/>
                </a:tc>
              </a:tr>
              <a:tr h="270550">
                <a:tc>
                  <a:txBody>
                    <a:bodyPr/>
                    <a:lstStyle/>
                    <a:p>
                      <a:pPr marL="0" marR="0" lvl="0" algn="ctr" rtl="0">
                        <a:lnSpc>
                          <a:spcPct val="115000"/>
                        </a:lnSpc>
                        <a:spcBef>
                          <a:spcPts val="0"/>
                        </a:spcBef>
                        <a:spcAft>
                          <a:spcPts val="0"/>
                        </a:spcAft>
                        <a:buSzPct val="25000"/>
                        <a:buNone/>
                      </a:pPr>
                      <a:r>
                        <a:rPr lang="en" sz="1400"/>
                        <a:t>I</a:t>
                      </a:r>
                    </a:p>
                  </a:txBody>
                  <a:tcPr marL="68575" marR="68575" marT="0" marB="0"/>
                </a:tc>
                <a:tc>
                  <a:txBody>
                    <a:bodyPr/>
                    <a:lstStyle/>
                    <a:p>
                      <a:pPr marL="0" marR="0" lvl="0" algn="ctr" rtl="0">
                        <a:lnSpc>
                          <a:spcPct val="115000"/>
                        </a:lnSpc>
                        <a:spcBef>
                          <a:spcPts val="0"/>
                        </a:spcBef>
                        <a:spcAft>
                          <a:spcPts val="0"/>
                        </a:spcAft>
                        <a:buSzPct val="25000"/>
                        <a:buNone/>
                      </a:pPr>
                      <a:r>
                        <a:rPr lang="en" sz="1400"/>
                        <a:t>9</a:t>
                      </a:r>
                    </a:p>
                  </a:txBody>
                  <a:tcPr marL="68575" marR="68575" marT="0" marB="0"/>
                </a:tc>
                <a:tc>
                  <a:txBody>
                    <a:bodyPr/>
                    <a:lstStyle/>
                    <a:p>
                      <a:pPr marL="0" marR="0" lvl="0" algn="ctr" rtl="0">
                        <a:lnSpc>
                          <a:spcPct val="115000"/>
                        </a:lnSpc>
                        <a:spcBef>
                          <a:spcPts val="0"/>
                        </a:spcBef>
                        <a:spcAft>
                          <a:spcPts val="0"/>
                        </a:spcAft>
                        <a:buSzPct val="25000"/>
                        <a:buNone/>
                      </a:pPr>
                      <a:r>
                        <a:rPr lang="en" sz="1400"/>
                        <a:t>9</a:t>
                      </a:r>
                    </a:p>
                  </a:txBody>
                  <a:tcPr marL="68575" marR="68575" marT="0" marB="0"/>
                </a:tc>
                <a:tc>
                  <a:txBody>
                    <a:bodyPr/>
                    <a:lstStyle/>
                    <a:p>
                      <a:pPr marL="0" marR="0" lvl="0" algn="ctr" rtl="0">
                        <a:lnSpc>
                          <a:spcPct val="115000"/>
                        </a:lnSpc>
                        <a:spcBef>
                          <a:spcPts val="0"/>
                        </a:spcBef>
                        <a:spcAft>
                          <a:spcPts val="0"/>
                        </a:spcAft>
                        <a:buSzPct val="25000"/>
                        <a:buNone/>
                      </a:pPr>
                      <a:r>
                        <a:rPr lang="en" sz="1400"/>
                        <a:t>4</a:t>
                      </a:r>
                    </a:p>
                  </a:txBody>
                  <a:tcPr marL="68575" marR="68575" marT="0" marB="0"/>
                </a:tc>
                <a:tc>
                  <a:txBody>
                    <a:bodyPr/>
                    <a:lstStyle/>
                    <a:p>
                      <a:pPr marL="0" marR="0" lvl="0" algn="ctr" rtl="0">
                        <a:lnSpc>
                          <a:spcPct val="115000"/>
                        </a:lnSpc>
                        <a:spcBef>
                          <a:spcPts val="0"/>
                        </a:spcBef>
                        <a:spcAft>
                          <a:spcPts val="0"/>
                        </a:spcAft>
                        <a:buSzPct val="25000"/>
                        <a:buNone/>
                      </a:pPr>
                      <a:r>
                        <a:rPr lang="en" sz="1400"/>
                        <a:t>3</a:t>
                      </a:r>
                    </a:p>
                  </a:txBody>
                  <a:tcPr marL="68575" marR="68575" marT="0" marB="0"/>
                </a:tc>
                <a:tc>
                  <a:txBody>
                    <a:bodyPr/>
                    <a:lstStyle/>
                    <a:p>
                      <a:pPr marL="0" marR="0" lvl="0" algn="ctr" rtl="0">
                        <a:lnSpc>
                          <a:spcPct val="115000"/>
                        </a:lnSpc>
                        <a:spcBef>
                          <a:spcPts val="0"/>
                        </a:spcBef>
                        <a:spcAft>
                          <a:spcPts val="0"/>
                        </a:spcAft>
                        <a:buSzPct val="25000"/>
                        <a:buNone/>
                      </a:pPr>
                      <a:r>
                        <a:rPr lang="en" sz="1400"/>
                        <a:t>25</a:t>
                      </a:r>
                    </a:p>
                  </a:txBody>
                  <a:tcPr marL="68575" marR="68575" marT="0" marB="0"/>
                </a:tc>
                <a:tc>
                  <a:txBody>
                    <a:bodyPr/>
                    <a:lstStyle/>
                    <a:p>
                      <a:pPr marL="0" marR="0" lvl="0" algn="ctr" rtl="0">
                        <a:lnSpc>
                          <a:spcPct val="115000"/>
                        </a:lnSpc>
                        <a:spcBef>
                          <a:spcPts val="0"/>
                        </a:spcBef>
                        <a:spcAft>
                          <a:spcPts val="0"/>
                        </a:spcAft>
                        <a:buSzPct val="25000"/>
                        <a:buNone/>
                      </a:pPr>
                      <a:r>
                        <a:rPr lang="en" sz="1400"/>
                        <a:t>83</a:t>
                      </a:r>
                    </a:p>
                  </a:txBody>
                  <a:tcPr marL="68575" marR="68575" marT="0" marB="0"/>
                </a:tc>
              </a:tr>
              <a:tr h="270550">
                <a:tc>
                  <a:txBody>
                    <a:bodyPr/>
                    <a:lstStyle/>
                    <a:p>
                      <a:pPr marL="0" marR="0" lvl="0" algn="ctr" rtl="0">
                        <a:lnSpc>
                          <a:spcPct val="115000"/>
                        </a:lnSpc>
                        <a:spcBef>
                          <a:spcPts val="0"/>
                        </a:spcBef>
                        <a:spcAft>
                          <a:spcPts val="0"/>
                        </a:spcAft>
                        <a:buSzPct val="25000"/>
                        <a:buNone/>
                      </a:pPr>
                      <a:r>
                        <a:rPr lang="en" sz="1400"/>
                        <a:t>J</a:t>
                      </a:r>
                    </a:p>
                  </a:txBody>
                  <a:tcPr marL="68575" marR="68575" marT="0" marB="0"/>
                </a:tc>
                <a:tc>
                  <a:txBody>
                    <a:bodyPr/>
                    <a:lstStyle/>
                    <a:p>
                      <a:pPr marL="0" marR="0" lvl="0" algn="ctr" rtl="0">
                        <a:lnSpc>
                          <a:spcPct val="115000"/>
                        </a:lnSpc>
                        <a:spcBef>
                          <a:spcPts val="0"/>
                        </a:spcBef>
                        <a:spcAft>
                          <a:spcPts val="0"/>
                        </a:spcAft>
                        <a:buSzPct val="25000"/>
                        <a:buNone/>
                      </a:pPr>
                      <a:r>
                        <a:rPr lang="en" sz="1400"/>
                        <a:t>10</a:t>
                      </a:r>
                    </a:p>
                  </a:txBody>
                  <a:tcPr marL="68575" marR="68575" marT="0" marB="0"/>
                </a:tc>
                <a:tc>
                  <a:txBody>
                    <a:bodyPr/>
                    <a:lstStyle/>
                    <a:p>
                      <a:pPr marL="0" marR="0" lvl="0" algn="ctr" rtl="0">
                        <a:lnSpc>
                          <a:spcPct val="115000"/>
                        </a:lnSpc>
                        <a:spcBef>
                          <a:spcPts val="0"/>
                        </a:spcBef>
                        <a:spcAft>
                          <a:spcPts val="0"/>
                        </a:spcAft>
                        <a:buSzPct val="25000"/>
                        <a:buNone/>
                      </a:pPr>
                      <a:r>
                        <a:rPr lang="en" sz="1400"/>
                        <a:t>10</a:t>
                      </a:r>
                    </a:p>
                  </a:txBody>
                  <a:tcPr marL="68575" marR="68575" marT="0" marB="0"/>
                </a:tc>
                <a:tc>
                  <a:txBody>
                    <a:bodyPr/>
                    <a:lstStyle/>
                    <a:p>
                      <a:pPr marL="0" marR="0" lvl="0" algn="ctr" rtl="0">
                        <a:lnSpc>
                          <a:spcPct val="115000"/>
                        </a:lnSpc>
                        <a:spcBef>
                          <a:spcPts val="0"/>
                        </a:spcBef>
                        <a:spcAft>
                          <a:spcPts val="0"/>
                        </a:spcAft>
                        <a:buSzPct val="25000"/>
                        <a:buNone/>
                      </a:pPr>
                      <a:r>
                        <a:rPr lang="en" sz="1400"/>
                        <a:t>0</a:t>
                      </a:r>
                    </a:p>
                  </a:txBody>
                  <a:tcPr marL="68575" marR="68575" marT="0" marB="0"/>
                </a:tc>
                <a:tc>
                  <a:txBody>
                    <a:bodyPr/>
                    <a:lstStyle/>
                    <a:p>
                      <a:pPr marL="0" marR="0" lvl="0" algn="ctr" rtl="0">
                        <a:lnSpc>
                          <a:spcPct val="115000"/>
                        </a:lnSpc>
                        <a:spcBef>
                          <a:spcPts val="0"/>
                        </a:spcBef>
                        <a:spcAft>
                          <a:spcPts val="0"/>
                        </a:spcAft>
                        <a:buSzPct val="25000"/>
                        <a:buNone/>
                      </a:pPr>
                      <a:r>
                        <a:rPr lang="en" sz="1400"/>
                        <a:t>3</a:t>
                      </a:r>
                    </a:p>
                  </a:txBody>
                  <a:tcPr marL="68575" marR="68575" marT="0" marB="0"/>
                </a:tc>
                <a:tc>
                  <a:txBody>
                    <a:bodyPr/>
                    <a:lstStyle/>
                    <a:p>
                      <a:pPr marL="0" marR="0" lvl="0" algn="ctr" rtl="0">
                        <a:lnSpc>
                          <a:spcPct val="115000"/>
                        </a:lnSpc>
                        <a:spcBef>
                          <a:spcPts val="0"/>
                        </a:spcBef>
                        <a:spcAft>
                          <a:spcPts val="0"/>
                        </a:spcAft>
                        <a:buSzPct val="25000"/>
                        <a:buNone/>
                      </a:pPr>
                      <a:r>
                        <a:rPr lang="en" sz="1400"/>
                        <a:t>23</a:t>
                      </a:r>
                    </a:p>
                  </a:txBody>
                  <a:tcPr marL="68575" marR="68575" marT="0" marB="0"/>
                </a:tc>
                <a:tc>
                  <a:txBody>
                    <a:bodyPr/>
                    <a:lstStyle/>
                    <a:p>
                      <a:pPr marL="0" marR="0" lvl="0" algn="ctr" rtl="0">
                        <a:lnSpc>
                          <a:spcPct val="115000"/>
                        </a:lnSpc>
                        <a:spcBef>
                          <a:spcPts val="0"/>
                        </a:spcBef>
                        <a:spcAft>
                          <a:spcPts val="0"/>
                        </a:spcAft>
                        <a:buSzPct val="25000"/>
                        <a:buNone/>
                      </a:pPr>
                      <a:r>
                        <a:rPr lang="en" sz="1400"/>
                        <a:t>77</a:t>
                      </a:r>
                    </a:p>
                  </a:txBody>
                  <a:tcPr marL="68575" marR="68575" marT="0" marB="0"/>
                </a:tc>
              </a:tr>
              <a:tr h="270550">
                <a:tc>
                  <a:txBody>
                    <a:bodyPr/>
                    <a:lstStyle/>
                    <a:p>
                      <a:pPr marL="0" marR="0" lvl="0" algn="ctr" rtl="0">
                        <a:lnSpc>
                          <a:spcPct val="115000"/>
                        </a:lnSpc>
                        <a:spcBef>
                          <a:spcPts val="0"/>
                        </a:spcBef>
                        <a:spcAft>
                          <a:spcPts val="0"/>
                        </a:spcAft>
                        <a:buSzPct val="25000"/>
                        <a:buNone/>
                      </a:pPr>
                      <a:r>
                        <a:rPr lang="en" sz="1400"/>
                        <a:t>K</a:t>
                      </a:r>
                    </a:p>
                  </a:txBody>
                  <a:tcPr marL="68575" marR="68575" marT="0" marB="0"/>
                </a:tc>
                <a:tc>
                  <a:txBody>
                    <a:bodyPr/>
                    <a:lstStyle/>
                    <a:p>
                      <a:pPr marL="0" marR="0" lvl="0" algn="ctr" rtl="0">
                        <a:lnSpc>
                          <a:spcPct val="115000"/>
                        </a:lnSpc>
                        <a:spcBef>
                          <a:spcPts val="0"/>
                        </a:spcBef>
                        <a:spcAft>
                          <a:spcPts val="0"/>
                        </a:spcAft>
                        <a:buSzPct val="25000"/>
                        <a:buNone/>
                      </a:pPr>
                      <a:r>
                        <a:rPr lang="en" sz="1400"/>
                        <a:t>10</a:t>
                      </a:r>
                    </a:p>
                  </a:txBody>
                  <a:tcPr marL="68575" marR="68575" marT="0" marB="0"/>
                </a:tc>
                <a:tc>
                  <a:txBody>
                    <a:bodyPr/>
                    <a:lstStyle/>
                    <a:p>
                      <a:pPr marL="0" marR="0" lvl="0" algn="ctr" rtl="0">
                        <a:lnSpc>
                          <a:spcPct val="115000"/>
                        </a:lnSpc>
                        <a:spcBef>
                          <a:spcPts val="0"/>
                        </a:spcBef>
                        <a:spcAft>
                          <a:spcPts val="0"/>
                        </a:spcAft>
                        <a:buSzPct val="25000"/>
                        <a:buNone/>
                      </a:pPr>
                      <a:r>
                        <a:rPr lang="en" sz="1400"/>
                        <a:t>8</a:t>
                      </a:r>
                    </a:p>
                  </a:txBody>
                  <a:tcPr marL="68575" marR="68575" marT="0" marB="0"/>
                </a:tc>
                <a:tc>
                  <a:txBody>
                    <a:bodyPr/>
                    <a:lstStyle/>
                    <a:p>
                      <a:pPr marL="0" marR="0" lvl="0" algn="ctr" rtl="0">
                        <a:lnSpc>
                          <a:spcPct val="115000"/>
                        </a:lnSpc>
                        <a:spcBef>
                          <a:spcPts val="0"/>
                        </a:spcBef>
                        <a:spcAft>
                          <a:spcPts val="0"/>
                        </a:spcAft>
                        <a:buSzPct val="25000"/>
                        <a:buNone/>
                      </a:pPr>
                      <a:r>
                        <a:rPr lang="en" sz="1400"/>
                        <a:t>5</a:t>
                      </a:r>
                    </a:p>
                  </a:txBody>
                  <a:tcPr marL="68575" marR="68575" marT="0" marB="0"/>
                </a:tc>
                <a:tc>
                  <a:txBody>
                    <a:bodyPr/>
                    <a:lstStyle/>
                    <a:p>
                      <a:pPr marL="0" marR="0" lvl="0" algn="ctr" rtl="0">
                        <a:lnSpc>
                          <a:spcPct val="115000"/>
                        </a:lnSpc>
                        <a:spcBef>
                          <a:spcPts val="0"/>
                        </a:spcBef>
                        <a:spcAft>
                          <a:spcPts val="0"/>
                        </a:spcAft>
                        <a:buSzPct val="25000"/>
                        <a:buNone/>
                      </a:pPr>
                      <a:r>
                        <a:rPr lang="en" sz="1400"/>
                        <a:t>0</a:t>
                      </a:r>
                    </a:p>
                  </a:txBody>
                  <a:tcPr marL="68575" marR="68575" marT="0" marB="0"/>
                </a:tc>
                <a:tc>
                  <a:txBody>
                    <a:bodyPr/>
                    <a:lstStyle/>
                    <a:p>
                      <a:pPr marL="0" marR="0" lvl="0" algn="ctr" rtl="0">
                        <a:lnSpc>
                          <a:spcPct val="115000"/>
                        </a:lnSpc>
                        <a:spcBef>
                          <a:spcPts val="0"/>
                        </a:spcBef>
                        <a:spcAft>
                          <a:spcPts val="0"/>
                        </a:spcAft>
                        <a:buSzPct val="25000"/>
                        <a:buNone/>
                      </a:pPr>
                      <a:r>
                        <a:rPr lang="en" sz="1400"/>
                        <a:t>23</a:t>
                      </a:r>
                    </a:p>
                  </a:txBody>
                  <a:tcPr marL="68575" marR="68575" marT="0" marB="0"/>
                </a:tc>
                <a:tc>
                  <a:txBody>
                    <a:bodyPr/>
                    <a:lstStyle/>
                    <a:p>
                      <a:pPr marL="0" marR="0" lvl="0" algn="ctr" rtl="0">
                        <a:lnSpc>
                          <a:spcPct val="115000"/>
                        </a:lnSpc>
                        <a:spcBef>
                          <a:spcPts val="0"/>
                        </a:spcBef>
                        <a:spcAft>
                          <a:spcPts val="0"/>
                        </a:spcAft>
                        <a:buSzPct val="25000"/>
                        <a:buNone/>
                      </a:pPr>
                      <a:r>
                        <a:rPr lang="en" sz="1400"/>
                        <a:t>77</a:t>
                      </a:r>
                    </a:p>
                  </a:txBody>
                  <a:tcPr marL="68575" marR="68575" marT="0" marB="0"/>
                </a:tc>
              </a:tr>
              <a:tr h="270550">
                <a:tc>
                  <a:txBody>
                    <a:bodyPr/>
                    <a:lstStyle/>
                    <a:p>
                      <a:pPr marL="0" marR="0" lvl="0" algn="ctr" rtl="0">
                        <a:lnSpc>
                          <a:spcPct val="115000"/>
                        </a:lnSpc>
                        <a:spcBef>
                          <a:spcPts val="0"/>
                        </a:spcBef>
                        <a:spcAft>
                          <a:spcPts val="0"/>
                        </a:spcAft>
                        <a:buSzPct val="25000"/>
                        <a:buNone/>
                      </a:pPr>
                      <a:r>
                        <a:rPr lang="en" sz="1400"/>
                        <a:t>L</a:t>
                      </a:r>
                    </a:p>
                  </a:txBody>
                  <a:tcPr marL="68575" marR="68575" marT="0" marB="0"/>
                </a:tc>
                <a:tc>
                  <a:txBody>
                    <a:bodyPr/>
                    <a:lstStyle/>
                    <a:p>
                      <a:pPr marL="0" marR="0" lvl="0" algn="ctr" rtl="0">
                        <a:lnSpc>
                          <a:spcPct val="115000"/>
                        </a:lnSpc>
                        <a:spcBef>
                          <a:spcPts val="0"/>
                        </a:spcBef>
                        <a:spcAft>
                          <a:spcPts val="0"/>
                        </a:spcAft>
                        <a:buSzPct val="25000"/>
                        <a:buNone/>
                      </a:pPr>
                      <a:r>
                        <a:rPr lang="en" sz="1400"/>
                        <a:t>9</a:t>
                      </a:r>
                    </a:p>
                  </a:txBody>
                  <a:tcPr marL="68575" marR="68575" marT="0" marB="0"/>
                </a:tc>
                <a:tc>
                  <a:txBody>
                    <a:bodyPr/>
                    <a:lstStyle/>
                    <a:p>
                      <a:pPr marL="0" marR="0" lvl="0" algn="ctr" rtl="0">
                        <a:lnSpc>
                          <a:spcPct val="115000"/>
                        </a:lnSpc>
                        <a:spcBef>
                          <a:spcPts val="0"/>
                        </a:spcBef>
                        <a:spcAft>
                          <a:spcPts val="0"/>
                        </a:spcAft>
                        <a:buSzPct val="25000"/>
                        <a:buNone/>
                      </a:pPr>
                      <a:r>
                        <a:rPr lang="en" sz="1400"/>
                        <a:t>9</a:t>
                      </a:r>
                    </a:p>
                  </a:txBody>
                  <a:tcPr marL="68575" marR="68575" marT="0" marB="0"/>
                </a:tc>
                <a:tc>
                  <a:txBody>
                    <a:bodyPr/>
                    <a:lstStyle/>
                    <a:p>
                      <a:pPr marL="0" marR="0" lvl="0" algn="ctr" rtl="0">
                        <a:lnSpc>
                          <a:spcPct val="115000"/>
                        </a:lnSpc>
                        <a:spcBef>
                          <a:spcPts val="0"/>
                        </a:spcBef>
                        <a:spcAft>
                          <a:spcPts val="0"/>
                        </a:spcAft>
                        <a:buSzPct val="25000"/>
                        <a:buNone/>
                      </a:pPr>
                      <a:r>
                        <a:rPr lang="en" sz="1400"/>
                        <a:t>0</a:t>
                      </a:r>
                    </a:p>
                  </a:txBody>
                  <a:tcPr marL="68575" marR="68575" marT="0" marB="0"/>
                </a:tc>
                <a:tc>
                  <a:txBody>
                    <a:bodyPr/>
                    <a:lstStyle/>
                    <a:p>
                      <a:pPr marL="0" marR="0" lvl="0" algn="ctr" rtl="0">
                        <a:lnSpc>
                          <a:spcPct val="115000"/>
                        </a:lnSpc>
                        <a:spcBef>
                          <a:spcPts val="0"/>
                        </a:spcBef>
                        <a:spcAft>
                          <a:spcPts val="0"/>
                        </a:spcAft>
                        <a:buSzPct val="25000"/>
                        <a:buNone/>
                      </a:pPr>
                      <a:r>
                        <a:rPr lang="en" sz="1400"/>
                        <a:t>5</a:t>
                      </a:r>
                    </a:p>
                  </a:txBody>
                  <a:tcPr marL="68575" marR="68575" marT="0" marB="0"/>
                </a:tc>
                <a:tc>
                  <a:txBody>
                    <a:bodyPr/>
                    <a:lstStyle/>
                    <a:p>
                      <a:pPr marL="0" marR="0" lvl="0" algn="ctr" rtl="0">
                        <a:lnSpc>
                          <a:spcPct val="115000"/>
                        </a:lnSpc>
                        <a:spcBef>
                          <a:spcPts val="0"/>
                        </a:spcBef>
                        <a:spcAft>
                          <a:spcPts val="0"/>
                        </a:spcAft>
                        <a:buSzPct val="25000"/>
                        <a:buNone/>
                      </a:pPr>
                      <a:r>
                        <a:rPr lang="en" sz="1400"/>
                        <a:t>23</a:t>
                      </a:r>
                    </a:p>
                  </a:txBody>
                  <a:tcPr marL="68575" marR="68575" marT="0" marB="0"/>
                </a:tc>
                <a:tc>
                  <a:txBody>
                    <a:bodyPr/>
                    <a:lstStyle/>
                    <a:p>
                      <a:pPr marL="0" marR="0" lvl="0" algn="ctr" rtl="0">
                        <a:lnSpc>
                          <a:spcPct val="115000"/>
                        </a:lnSpc>
                        <a:spcBef>
                          <a:spcPts val="0"/>
                        </a:spcBef>
                        <a:spcAft>
                          <a:spcPts val="0"/>
                        </a:spcAft>
                        <a:buSzPct val="25000"/>
                        <a:buNone/>
                      </a:pPr>
                      <a:r>
                        <a:rPr lang="en" sz="1400"/>
                        <a:t>77</a:t>
                      </a:r>
                    </a:p>
                  </a:txBody>
                  <a:tcPr marL="68575" marR="68575" marT="0" marB="0"/>
                </a:tc>
              </a:tr>
              <a:tr h="270550">
                <a:tc>
                  <a:txBody>
                    <a:bodyPr/>
                    <a:lstStyle/>
                    <a:p>
                      <a:pPr marL="0" marR="0" lvl="0" algn="ctr" rtl="0">
                        <a:lnSpc>
                          <a:spcPct val="115000"/>
                        </a:lnSpc>
                        <a:spcBef>
                          <a:spcPts val="0"/>
                        </a:spcBef>
                        <a:spcAft>
                          <a:spcPts val="0"/>
                        </a:spcAft>
                        <a:buSzPct val="25000"/>
                        <a:buNone/>
                      </a:pPr>
                      <a:r>
                        <a:rPr lang="en" sz="1400"/>
                        <a:t>M</a:t>
                      </a:r>
                    </a:p>
                  </a:txBody>
                  <a:tcPr marL="68575" marR="68575" marT="0" marB="0"/>
                </a:tc>
                <a:tc>
                  <a:txBody>
                    <a:bodyPr/>
                    <a:lstStyle/>
                    <a:p>
                      <a:pPr marL="0" marR="0" lvl="0" algn="ctr" rtl="0">
                        <a:lnSpc>
                          <a:spcPct val="115000"/>
                        </a:lnSpc>
                        <a:spcBef>
                          <a:spcPts val="0"/>
                        </a:spcBef>
                        <a:spcAft>
                          <a:spcPts val="0"/>
                        </a:spcAft>
                        <a:buSzPct val="25000"/>
                        <a:buNone/>
                      </a:pPr>
                      <a:r>
                        <a:rPr lang="en" sz="1400"/>
                        <a:t>10</a:t>
                      </a:r>
                    </a:p>
                  </a:txBody>
                  <a:tcPr marL="68575" marR="68575" marT="0" marB="0"/>
                </a:tc>
                <a:tc>
                  <a:txBody>
                    <a:bodyPr/>
                    <a:lstStyle/>
                    <a:p>
                      <a:pPr marL="0" marR="0" lvl="0" algn="ctr" rtl="0">
                        <a:lnSpc>
                          <a:spcPct val="115000"/>
                        </a:lnSpc>
                        <a:spcBef>
                          <a:spcPts val="0"/>
                        </a:spcBef>
                        <a:spcAft>
                          <a:spcPts val="0"/>
                        </a:spcAft>
                        <a:buSzPct val="25000"/>
                        <a:buNone/>
                      </a:pPr>
                      <a:r>
                        <a:rPr lang="en" sz="1400"/>
                        <a:t>8</a:t>
                      </a:r>
                    </a:p>
                  </a:txBody>
                  <a:tcPr marL="68575" marR="68575" marT="0" marB="0"/>
                </a:tc>
                <a:tc>
                  <a:txBody>
                    <a:bodyPr/>
                    <a:lstStyle/>
                    <a:p>
                      <a:pPr marL="0" marR="0" lvl="0" algn="ctr" rtl="0">
                        <a:lnSpc>
                          <a:spcPct val="115000"/>
                        </a:lnSpc>
                        <a:spcBef>
                          <a:spcPts val="0"/>
                        </a:spcBef>
                        <a:spcAft>
                          <a:spcPts val="0"/>
                        </a:spcAft>
                        <a:buSzPct val="25000"/>
                        <a:buNone/>
                      </a:pPr>
                      <a:r>
                        <a:rPr lang="en" sz="1400"/>
                        <a:t>4</a:t>
                      </a:r>
                    </a:p>
                  </a:txBody>
                  <a:tcPr marL="68575" marR="68575" marT="0" marB="0"/>
                </a:tc>
                <a:tc>
                  <a:txBody>
                    <a:bodyPr/>
                    <a:lstStyle/>
                    <a:p>
                      <a:pPr marL="0" marR="0" lvl="0" algn="ctr" rtl="0">
                        <a:lnSpc>
                          <a:spcPct val="115000"/>
                        </a:lnSpc>
                        <a:spcBef>
                          <a:spcPts val="0"/>
                        </a:spcBef>
                        <a:spcAft>
                          <a:spcPts val="0"/>
                        </a:spcAft>
                        <a:buSzPct val="25000"/>
                        <a:buNone/>
                      </a:pPr>
                      <a:r>
                        <a:rPr lang="en" sz="1400"/>
                        <a:t>0</a:t>
                      </a:r>
                    </a:p>
                  </a:txBody>
                  <a:tcPr marL="68575" marR="68575" marT="0" marB="0"/>
                </a:tc>
                <a:tc>
                  <a:txBody>
                    <a:bodyPr/>
                    <a:lstStyle/>
                    <a:p>
                      <a:pPr marL="0" marR="0" lvl="0" algn="ctr" rtl="0">
                        <a:lnSpc>
                          <a:spcPct val="115000"/>
                        </a:lnSpc>
                        <a:spcBef>
                          <a:spcPts val="0"/>
                        </a:spcBef>
                        <a:spcAft>
                          <a:spcPts val="0"/>
                        </a:spcAft>
                        <a:buSzPct val="25000"/>
                        <a:buNone/>
                      </a:pPr>
                      <a:r>
                        <a:rPr lang="en" sz="1400"/>
                        <a:t>22</a:t>
                      </a:r>
                    </a:p>
                  </a:txBody>
                  <a:tcPr marL="68575" marR="68575" marT="0" marB="0"/>
                </a:tc>
                <a:tc>
                  <a:txBody>
                    <a:bodyPr/>
                    <a:lstStyle/>
                    <a:p>
                      <a:pPr marL="0" marR="0" lvl="0" algn="ctr" rtl="0">
                        <a:lnSpc>
                          <a:spcPct val="115000"/>
                        </a:lnSpc>
                        <a:spcBef>
                          <a:spcPts val="0"/>
                        </a:spcBef>
                        <a:spcAft>
                          <a:spcPts val="0"/>
                        </a:spcAft>
                        <a:buSzPct val="25000"/>
                        <a:buNone/>
                      </a:pPr>
                      <a:r>
                        <a:rPr lang="en" sz="1400"/>
                        <a:t>73</a:t>
                      </a:r>
                    </a:p>
                  </a:txBody>
                  <a:tcPr marL="68575" marR="68575" marT="0" marB="0"/>
                </a:tc>
              </a:tr>
              <a:tr h="270550">
                <a:tc>
                  <a:txBody>
                    <a:bodyPr/>
                    <a:lstStyle/>
                    <a:p>
                      <a:pPr marL="0" marR="0" lvl="0" algn="ctr" rtl="0">
                        <a:lnSpc>
                          <a:spcPct val="115000"/>
                        </a:lnSpc>
                        <a:spcBef>
                          <a:spcPts val="0"/>
                        </a:spcBef>
                        <a:spcAft>
                          <a:spcPts val="0"/>
                        </a:spcAft>
                        <a:buSzPct val="25000"/>
                        <a:buNone/>
                      </a:pPr>
                      <a:r>
                        <a:rPr lang="en" sz="1400"/>
                        <a:t>N</a:t>
                      </a:r>
                    </a:p>
                  </a:txBody>
                  <a:tcPr marL="68575" marR="68575" marT="0" marB="0"/>
                </a:tc>
                <a:tc>
                  <a:txBody>
                    <a:bodyPr/>
                    <a:lstStyle/>
                    <a:p>
                      <a:pPr marL="0" marR="0" lvl="0" algn="ctr" rtl="0">
                        <a:lnSpc>
                          <a:spcPct val="115000"/>
                        </a:lnSpc>
                        <a:spcBef>
                          <a:spcPts val="0"/>
                        </a:spcBef>
                        <a:spcAft>
                          <a:spcPts val="0"/>
                        </a:spcAft>
                        <a:buSzPct val="25000"/>
                        <a:buNone/>
                      </a:pPr>
                      <a:r>
                        <a:rPr lang="en" sz="1400"/>
                        <a:t>9</a:t>
                      </a:r>
                    </a:p>
                  </a:txBody>
                  <a:tcPr marL="68575" marR="68575" marT="0" marB="0"/>
                </a:tc>
                <a:tc>
                  <a:txBody>
                    <a:bodyPr/>
                    <a:lstStyle/>
                    <a:p>
                      <a:pPr marL="0" marR="0" lvl="0" algn="ctr" rtl="0">
                        <a:lnSpc>
                          <a:spcPct val="115000"/>
                        </a:lnSpc>
                        <a:spcBef>
                          <a:spcPts val="0"/>
                        </a:spcBef>
                        <a:spcAft>
                          <a:spcPts val="0"/>
                        </a:spcAft>
                        <a:buSzPct val="25000"/>
                        <a:buNone/>
                      </a:pPr>
                      <a:r>
                        <a:rPr lang="en" sz="1400"/>
                        <a:t>8</a:t>
                      </a:r>
                    </a:p>
                  </a:txBody>
                  <a:tcPr marL="68575" marR="68575" marT="0" marB="0"/>
                </a:tc>
                <a:tc>
                  <a:txBody>
                    <a:bodyPr/>
                    <a:lstStyle/>
                    <a:p>
                      <a:pPr marL="0" marR="0" lvl="0" algn="ctr" rtl="0">
                        <a:lnSpc>
                          <a:spcPct val="115000"/>
                        </a:lnSpc>
                        <a:spcBef>
                          <a:spcPts val="0"/>
                        </a:spcBef>
                        <a:spcAft>
                          <a:spcPts val="0"/>
                        </a:spcAft>
                        <a:buSzPct val="25000"/>
                        <a:buNone/>
                      </a:pPr>
                      <a:r>
                        <a:rPr lang="en" sz="1400"/>
                        <a:t>5</a:t>
                      </a:r>
                    </a:p>
                  </a:txBody>
                  <a:tcPr marL="68575" marR="68575" marT="0" marB="0"/>
                </a:tc>
                <a:tc>
                  <a:txBody>
                    <a:bodyPr/>
                    <a:lstStyle/>
                    <a:p>
                      <a:pPr marL="0" marR="0" lvl="0" algn="ctr" rtl="0">
                        <a:lnSpc>
                          <a:spcPct val="115000"/>
                        </a:lnSpc>
                        <a:spcBef>
                          <a:spcPts val="0"/>
                        </a:spcBef>
                        <a:spcAft>
                          <a:spcPts val="0"/>
                        </a:spcAft>
                        <a:buSzPct val="25000"/>
                        <a:buNone/>
                      </a:pPr>
                      <a:r>
                        <a:rPr lang="en" sz="1400"/>
                        <a:t>0</a:t>
                      </a:r>
                    </a:p>
                  </a:txBody>
                  <a:tcPr marL="68575" marR="68575" marT="0" marB="0"/>
                </a:tc>
                <a:tc>
                  <a:txBody>
                    <a:bodyPr/>
                    <a:lstStyle/>
                    <a:p>
                      <a:pPr marL="0" marR="0" lvl="0" algn="ctr" rtl="0">
                        <a:lnSpc>
                          <a:spcPct val="115000"/>
                        </a:lnSpc>
                        <a:spcBef>
                          <a:spcPts val="0"/>
                        </a:spcBef>
                        <a:spcAft>
                          <a:spcPts val="0"/>
                        </a:spcAft>
                        <a:buSzPct val="25000"/>
                        <a:buNone/>
                      </a:pPr>
                      <a:r>
                        <a:rPr lang="en" sz="1400"/>
                        <a:t>22</a:t>
                      </a:r>
                    </a:p>
                  </a:txBody>
                  <a:tcPr marL="68575" marR="68575" marT="0" marB="0"/>
                </a:tc>
                <a:tc>
                  <a:txBody>
                    <a:bodyPr/>
                    <a:lstStyle/>
                    <a:p>
                      <a:pPr marL="0" marR="0" lvl="0" algn="ctr" rtl="0">
                        <a:lnSpc>
                          <a:spcPct val="115000"/>
                        </a:lnSpc>
                        <a:spcBef>
                          <a:spcPts val="0"/>
                        </a:spcBef>
                        <a:spcAft>
                          <a:spcPts val="0"/>
                        </a:spcAft>
                        <a:buSzPct val="25000"/>
                        <a:buNone/>
                      </a:pPr>
                      <a:r>
                        <a:rPr lang="en" sz="1400"/>
                        <a:t>73</a:t>
                      </a:r>
                    </a:p>
                  </a:txBody>
                  <a:tcPr marL="68575" marR="68575" marT="0" marB="0"/>
                </a:tc>
              </a:tr>
              <a:tr h="270550">
                <a:tc>
                  <a:txBody>
                    <a:bodyPr/>
                    <a:lstStyle/>
                    <a:p>
                      <a:pPr marL="0" marR="0" lvl="0" algn="ctr" rtl="0">
                        <a:lnSpc>
                          <a:spcPct val="115000"/>
                        </a:lnSpc>
                        <a:spcBef>
                          <a:spcPts val="0"/>
                        </a:spcBef>
                        <a:spcAft>
                          <a:spcPts val="0"/>
                        </a:spcAft>
                        <a:buSzPct val="25000"/>
                        <a:buNone/>
                      </a:pPr>
                      <a:r>
                        <a:rPr lang="en" sz="1400"/>
                        <a:t>O</a:t>
                      </a:r>
                    </a:p>
                  </a:txBody>
                  <a:tcPr marL="68575" marR="68575" marT="0" marB="0"/>
                </a:tc>
                <a:tc>
                  <a:txBody>
                    <a:bodyPr/>
                    <a:lstStyle/>
                    <a:p>
                      <a:pPr marL="0" marR="0" lvl="0" algn="ctr" rtl="0">
                        <a:lnSpc>
                          <a:spcPct val="115000"/>
                        </a:lnSpc>
                        <a:spcBef>
                          <a:spcPts val="0"/>
                        </a:spcBef>
                        <a:spcAft>
                          <a:spcPts val="0"/>
                        </a:spcAft>
                        <a:buSzPct val="25000"/>
                        <a:buNone/>
                      </a:pPr>
                      <a:r>
                        <a:rPr lang="en" sz="1400"/>
                        <a:t>8</a:t>
                      </a:r>
                    </a:p>
                  </a:txBody>
                  <a:tcPr marL="68575" marR="68575" marT="0" marB="0"/>
                </a:tc>
                <a:tc>
                  <a:txBody>
                    <a:bodyPr/>
                    <a:lstStyle/>
                    <a:p>
                      <a:pPr marL="0" marR="0" lvl="0" algn="ctr" rtl="0">
                        <a:lnSpc>
                          <a:spcPct val="115000"/>
                        </a:lnSpc>
                        <a:spcBef>
                          <a:spcPts val="0"/>
                        </a:spcBef>
                        <a:spcAft>
                          <a:spcPts val="0"/>
                        </a:spcAft>
                        <a:buSzPct val="25000"/>
                        <a:buNone/>
                      </a:pPr>
                      <a:r>
                        <a:rPr lang="en" sz="1400"/>
                        <a:t>4</a:t>
                      </a:r>
                    </a:p>
                  </a:txBody>
                  <a:tcPr marL="68575" marR="68575" marT="0" marB="0"/>
                </a:tc>
                <a:tc>
                  <a:txBody>
                    <a:bodyPr/>
                    <a:lstStyle/>
                    <a:p>
                      <a:pPr marL="0" marR="0" lvl="0" algn="ctr" rtl="0">
                        <a:lnSpc>
                          <a:spcPct val="115000"/>
                        </a:lnSpc>
                        <a:spcBef>
                          <a:spcPts val="0"/>
                        </a:spcBef>
                        <a:spcAft>
                          <a:spcPts val="0"/>
                        </a:spcAft>
                        <a:buSzPct val="25000"/>
                        <a:buNone/>
                      </a:pPr>
                      <a:r>
                        <a:rPr lang="en" sz="1400"/>
                        <a:t>0</a:t>
                      </a:r>
                    </a:p>
                  </a:txBody>
                  <a:tcPr marL="68575" marR="68575" marT="0" marB="0"/>
                </a:tc>
                <a:tc>
                  <a:txBody>
                    <a:bodyPr/>
                    <a:lstStyle/>
                    <a:p>
                      <a:pPr marL="0" marR="0" lvl="0" algn="ctr" rtl="0">
                        <a:lnSpc>
                          <a:spcPct val="115000"/>
                        </a:lnSpc>
                        <a:spcBef>
                          <a:spcPts val="0"/>
                        </a:spcBef>
                        <a:spcAft>
                          <a:spcPts val="0"/>
                        </a:spcAft>
                        <a:buSzPct val="25000"/>
                        <a:buNone/>
                      </a:pPr>
                      <a:r>
                        <a:rPr lang="en" sz="1400"/>
                        <a:t>0</a:t>
                      </a:r>
                    </a:p>
                  </a:txBody>
                  <a:tcPr marL="68575" marR="68575" marT="0" marB="0"/>
                </a:tc>
                <a:tc>
                  <a:txBody>
                    <a:bodyPr/>
                    <a:lstStyle/>
                    <a:p>
                      <a:pPr marL="0" marR="0" lvl="0" algn="ctr" rtl="0">
                        <a:lnSpc>
                          <a:spcPct val="115000"/>
                        </a:lnSpc>
                        <a:spcBef>
                          <a:spcPts val="0"/>
                        </a:spcBef>
                        <a:spcAft>
                          <a:spcPts val="0"/>
                        </a:spcAft>
                        <a:buSzPct val="25000"/>
                        <a:buNone/>
                      </a:pPr>
                      <a:r>
                        <a:rPr lang="en" sz="1400"/>
                        <a:t>12</a:t>
                      </a:r>
                    </a:p>
                  </a:txBody>
                  <a:tcPr marL="68575" marR="68575" marT="0" marB="0"/>
                </a:tc>
                <a:tc>
                  <a:txBody>
                    <a:bodyPr/>
                    <a:lstStyle/>
                    <a:p>
                      <a:pPr marL="0" marR="0" lvl="0" algn="ctr" rtl="0">
                        <a:lnSpc>
                          <a:spcPct val="115000"/>
                        </a:lnSpc>
                        <a:spcBef>
                          <a:spcPts val="0"/>
                        </a:spcBef>
                        <a:spcAft>
                          <a:spcPts val="0"/>
                        </a:spcAft>
                        <a:buSzPct val="25000"/>
                        <a:buNone/>
                      </a:pPr>
                      <a:r>
                        <a:rPr lang="en" sz="1400"/>
                        <a:t>40</a:t>
                      </a:r>
                    </a:p>
                  </a:txBody>
                  <a:tcPr marL="68575" marR="68575" marT="0" marB="0"/>
                </a:tc>
              </a:tr>
            </a:tbl>
          </a:graphicData>
        </a:graphic>
      </p:graphicFrame>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Cambria"/>
              <a:buNone/>
            </a:pPr>
            <a:r>
              <a:rPr lang="en" sz="4600" b="0" i="0" u="none" strike="noStrike" cap="none" baseline="0">
                <a:solidFill>
                  <a:schemeClr val="dk2"/>
                </a:solidFill>
                <a:latin typeface="Cambria"/>
                <a:ea typeface="Cambria"/>
                <a:cs typeface="Cambria"/>
                <a:sym typeface="Cambria"/>
              </a:rPr>
              <a:t>Look for Skill Breakdowns</a:t>
            </a:r>
          </a:p>
        </p:txBody>
      </p:sp>
      <p:sp>
        <p:nvSpPr>
          <p:cNvPr id="179" name="Shape 179"/>
          <p:cNvSpPr txBox="1">
            <a:spLocks noGrp="1"/>
          </p:cNvSpPr>
          <p:nvPr>
            <p:ph type="body" idx="1"/>
          </p:nvPr>
        </p:nvSpPr>
        <p:spPr>
          <a:xfrm>
            <a:off x="457200" y="1295400"/>
            <a:ext cx="7619999" cy="5481600"/>
          </a:xfrm>
          <a:prstGeom prst="rect">
            <a:avLst/>
          </a:prstGeom>
          <a:noFill/>
          <a:ln>
            <a:noFill/>
          </a:ln>
        </p:spPr>
        <p:txBody>
          <a:bodyPr lIns="91425" tIns="45700" rIns="91425" bIns="45700" anchor="t" anchorCtr="0">
            <a:noAutofit/>
          </a:bodyPr>
          <a:lstStyle/>
          <a:p>
            <a:pPr marL="342900" marR="0" lvl="0" indent="-228600" algn="l" rtl="0">
              <a:spcBef>
                <a:spcPts val="440"/>
              </a:spcBef>
              <a:buClr>
                <a:schemeClr val="accent1"/>
              </a:buClr>
              <a:buSzPct val="77380"/>
              <a:buFont typeface="Arial"/>
              <a:buChar char="•"/>
            </a:pPr>
            <a:r>
              <a:rPr lang="en" sz="2800" b="1" i="0" u="none" strike="noStrike" cap="none" baseline="0">
                <a:solidFill>
                  <a:schemeClr val="dk1"/>
                </a:solidFill>
                <a:latin typeface="Arial"/>
                <a:ea typeface="Arial"/>
                <a:cs typeface="Arial"/>
                <a:sym typeface="Arial"/>
              </a:rPr>
              <a:t>All of the students except Student O are proficient in 2-digit by 1-digit addition and subtraction.</a:t>
            </a:r>
          </a:p>
          <a:p>
            <a:endParaRPr/>
          </a:p>
          <a:p>
            <a:pPr marL="342900" marR="0" lvl="0" indent="-228600" algn="l" rtl="0">
              <a:spcBef>
                <a:spcPts val="440"/>
              </a:spcBef>
              <a:buClr>
                <a:schemeClr val="accent1"/>
              </a:buClr>
              <a:buSzPct val="77380"/>
              <a:buFont typeface="Arial"/>
              <a:buChar char="•"/>
            </a:pPr>
            <a:r>
              <a:rPr lang="en" sz="2800" b="1" i="0" u="none" strike="noStrike" cap="none" baseline="0">
                <a:solidFill>
                  <a:schemeClr val="dk1"/>
                </a:solidFill>
                <a:latin typeface="Arial"/>
                <a:ea typeface="Arial"/>
                <a:cs typeface="Arial"/>
                <a:sym typeface="Arial"/>
              </a:rPr>
              <a:t>Students J and L are still struggling with addition with regrouping.</a:t>
            </a:r>
          </a:p>
          <a:p>
            <a:endParaRPr/>
          </a:p>
          <a:p>
            <a:pPr marL="342900" marR="0" lvl="0" indent="-228600" algn="l" rtl="0">
              <a:spcBef>
                <a:spcPts val="440"/>
              </a:spcBef>
              <a:buClr>
                <a:schemeClr val="accent1"/>
              </a:buClr>
              <a:buSzPct val="77380"/>
              <a:buFont typeface="Arial"/>
              <a:buChar char="•"/>
            </a:pPr>
            <a:r>
              <a:rPr lang="en" sz="2800" b="1" i="0" u="none" strike="noStrike" cap="none" baseline="0">
                <a:solidFill>
                  <a:schemeClr val="dk1"/>
                </a:solidFill>
                <a:latin typeface="Arial"/>
                <a:ea typeface="Arial"/>
                <a:cs typeface="Arial"/>
                <a:sym typeface="Arial"/>
              </a:rPr>
              <a:t>Students K, M, and N are still struggling with subtraction with regrouping.</a:t>
            </a:r>
          </a:p>
          <a:p>
            <a:endParaRPr/>
          </a:p>
          <a:p>
            <a:pPr marL="342900" marR="0" lvl="0" indent="-228600" algn="l" rtl="0">
              <a:spcBef>
                <a:spcPts val="440"/>
              </a:spcBef>
              <a:buClr>
                <a:schemeClr val="accent1"/>
              </a:buClr>
              <a:buSzPct val="77380"/>
              <a:buFont typeface="Arial"/>
              <a:buChar char="•"/>
            </a:pPr>
            <a:r>
              <a:rPr lang="en" sz="2800" b="1" i="0" u="none" strike="noStrike" cap="none" baseline="0">
                <a:solidFill>
                  <a:schemeClr val="dk1"/>
                </a:solidFill>
                <a:latin typeface="Arial"/>
                <a:ea typeface="Arial"/>
                <a:cs typeface="Arial"/>
                <a:sym typeface="Arial"/>
              </a:rPr>
              <a:t>Student O is still struggling with basic subtraction.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Cambria"/>
              <a:buNone/>
            </a:pPr>
            <a:r>
              <a:rPr lang="en" sz="4600" b="0" i="0" u="none" strike="noStrike" cap="none" baseline="0">
                <a:solidFill>
                  <a:schemeClr val="dk2"/>
                </a:solidFill>
                <a:latin typeface="Cambria"/>
                <a:ea typeface="Cambria"/>
                <a:cs typeface="Cambria"/>
                <a:sym typeface="Cambria"/>
              </a:rPr>
              <a:t>Instructional Decisions</a:t>
            </a:r>
          </a:p>
        </p:txBody>
      </p:sp>
      <p:sp>
        <p:nvSpPr>
          <p:cNvPr id="185" name="Shape 185"/>
          <p:cNvSpPr txBox="1">
            <a:spLocks noGrp="1"/>
          </p:cNvSpPr>
          <p:nvPr>
            <p:ph type="body" idx="1"/>
          </p:nvPr>
        </p:nvSpPr>
        <p:spPr>
          <a:xfrm>
            <a:off x="457200" y="1600200"/>
            <a:ext cx="7619999" cy="4800600"/>
          </a:xfrm>
          <a:prstGeom prst="rect">
            <a:avLst/>
          </a:prstGeom>
          <a:noFill/>
          <a:ln>
            <a:noFill/>
          </a:ln>
        </p:spPr>
        <p:txBody>
          <a:bodyPr lIns="91425" tIns="45700" rIns="91425" bIns="45700" anchor="t" anchorCtr="0">
            <a:noAutofit/>
          </a:bodyPr>
          <a:lstStyle/>
          <a:p>
            <a:pPr marL="342900" marR="0" lvl="0" indent="-228600" algn="l" rtl="0">
              <a:spcBef>
                <a:spcPts val="480"/>
              </a:spcBef>
              <a:buClr>
                <a:schemeClr val="accent1"/>
              </a:buClr>
              <a:buSzPct val="86309"/>
              <a:buFont typeface="Arial"/>
              <a:buChar char="•"/>
            </a:pPr>
            <a:r>
              <a:rPr lang="en" sz="2800" b="1" i="0" u="none" strike="noStrike" cap="none" baseline="0">
                <a:solidFill>
                  <a:schemeClr val="dk1"/>
                </a:solidFill>
                <a:latin typeface="Arial"/>
                <a:ea typeface="Arial"/>
                <a:cs typeface="Arial"/>
                <a:sym typeface="Arial"/>
              </a:rPr>
              <a:t>Continue current instruction</a:t>
            </a:r>
          </a:p>
          <a:p>
            <a:endParaRPr/>
          </a:p>
          <a:p>
            <a:pPr marL="342900" marR="0" lvl="0" indent="-228600" algn="l" rtl="0">
              <a:spcBef>
                <a:spcPts val="480"/>
              </a:spcBef>
              <a:buClr>
                <a:schemeClr val="accent1"/>
              </a:buClr>
              <a:buSzPct val="86309"/>
              <a:buFont typeface="Arial"/>
              <a:buChar char="•"/>
            </a:pPr>
            <a:r>
              <a:rPr lang="en" sz="2800" b="1" i="0" u="none" strike="noStrike" cap="none" baseline="0">
                <a:solidFill>
                  <a:schemeClr val="dk1"/>
                </a:solidFill>
                <a:latin typeface="Arial"/>
                <a:ea typeface="Arial"/>
                <a:cs typeface="Arial"/>
                <a:sym typeface="Arial"/>
              </a:rPr>
              <a:t>Reteach skills to whole class</a:t>
            </a:r>
          </a:p>
          <a:p>
            <a:endParaRPr/>
          </a:p>
          <a:p>
            <a:pPr marL="342900" marR="0" lvl="0" indent="-228600" algn="l" rtl="0">
              <a:spcBef>
                <a:spcPts val="480"/>
              </a:spcBef>
              <a:buClr>
                <a:schemeClr val="accent1"/>
              </a:buClr>
              <a:buSzPct val="86309"/>
              <a:buFont typeface="Arial"/>
              <a:buChar char="•"/>
            </a:pPr>
            <a:r>
              <a:rPr lang="en" sz="2800" b="1" i="0" u="none" strike="noStrike" cap="none" baseline="0">
                <a:solidFill>
                  <a:schemeClr val="dk1"/>
                </a:solidFill>
                <a:latin typeface="Arial"/>
                <a:ea typeface="Arial"/>
                <a:cs typeface="Arial"/>
                <a:sym typeface="Arial"/>
              </a:rPr>
              <a:t>Flexible grouping</a:t>
            </a:r>
          </a:p>
          <a:p>
            <a:endParaRPr/>
          </a:p>
          <a:p>
            <a:pPr marL="342900" marR="0" lvl="0" indent="-228600" algn="l" rtl="0">
              <a:spcBef>
                <a:spcPts val="480"/>
              </a:spcBef>
              <a:buClr>
                <a:schemeClr val="accent1"/>
              </a:buClr>
              <a:buSzPct val="86309"/>
              <a:buFont typeface="Arial"/>
              <a:buChar char="•"/>
            </a:pPr>
            <a:r>
              <a:rPr lang="en" sz="2800" b="1" i="0" u="none" strike="noStrike" cap="none" baseline="0">
                <a:solidFill>
                  <a:schemeClr val="dk1"/>
                </a:solidFill>
                <a:latin typeface="Arial"/>
                <a:ea typeface="Arial"/>
                <a:cs typeface="Arial"/>
                <a:sym typeface="Arial"/>
              </a:rPr>
              <a:t>What classroom management techniques have you used to group students?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74637"/>
            <a:ext cx="7619999" cy="6176100"/>
          </a:xfrm>
          <a:prstGeom prst="rect">
            <a:avLst/>
          </a:prstGeom>
        </p:spPr>
        <p:txBody>
          <a:bodyPr lIns="91425" tIns="91425" rIns="91425" bIns="91425" anchor="ctr" anchorCtr="0">
            <a:noAutofit/>
          </a:bodyPr>
          <a:lstStyle/>
          <a:p>
            <a:pPr lvl="0" algn="ctr" rtl="0">
              <a:buNone/>
            </a:pPr>
            <a:r>
              <a:rPr lang="en"/>
              <a:t>HERE'S MY DATA...</a:t>
            </a:r>
          </a:p>
          <a:p>
            <a:pPr lvl="0" algn="ctr" rtl="0">
              <a:buNone/>
            </a:pPr>
            <a:r>
              <a:rPr lang="en"/>
              <a:t>NOW WHAT??</a:t>
            </a:r>
          </a:p>
          <a:p>
            <a:endParaRPr/>
          </a:p>
          <a:p>
            <a:pPr algn="ctr">
              <a:buNone/>
            </a:pPr>
            <a:r>
              <a:rPr lang="en" sz="3000"/>
              <a:t>DATA FOR DATA'S SAKE...I THINK NOT!!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74637"/>
            <a:ext cx="7619999" cy="1143000"/>
          </a:xfrm>
          <a:prstGeom prst="rect">
            <a:avLst/>
          </a:prstGeom>
        </p:spPr>
        <p:txBody>
          <a:bodyPr lIns="91425" tIns="91425" rIns="91425" bIns="91425" anchor="ctr" anchorCtr="0">
            <a:noAutofit/>
          </a:bodyPr>
          <a:lstStyle/>
          <a:p>
            <a:pPr algn="ctr">
              <a:buNone/>
            </a:pPr>
            <a:r>
              <a:rPr lang="en"/>
              <a:t>I CAN SEE CLEARLY NOW!</a:t>
            </a:r>
          </a:p>
        </p:txBody>
      </p:sp>
      <p:sp>
        <p:nvSpPr>
          <p:cNvPr id="196" name="Shape 196"/>
          <p:cNvSpPr txBox="1">
            <a:spLocks noGrp="1"/>
          </p:cNvSpPr>
          <p:nvPr>
            <p:ph type="body" idx="1"/>
          </p:nvPr>
        </p:nvSpPr>
        <p:spPr>
          <a:xfrm>
            <a:off x="457199" y="1417637"/>
            <a:ext cx="7619999" cy="4800600"/>
          </a:xfrm>
          <a:prstGeom prst="rect">
            <a:avLst/>
          </a:prstGeom>
        </p:spPr>
        <p:txBody>
          <a:bodyPr lIns="91425" tIns="91425" rIns="91425" bIns="91425" anchor="t" anchorCtr="0">
            <a:noAutofit/>
          </a:bodyPr>
          <a:lstStyle/>
          <a:p>
            <a:pPr marL="457200" lvl="0" indent="-431800" rtl="0">
              <a:buClr>
                <a:schemeClr val="accent1"/>
              </a:buClr>
              <a:buSzPct val="242424"/>
              <a:buFont typeface="Arial"/>
              <a:buChar char="•"/>
            </a:pPr>
            <a:r>
              <a:rPr lang="en" b="1">
                <a:latin typeface="Arial"/>
                <a:ea typeface="Arial"/>
                <a:cs typeface="Arial"/>
                <a:sym typeface="Arial"/>
              </a:rPr>
              <a:t>Now that you have "collected" your data, it is time to do something with it!!</a:t>
            </a:r>
          </a:p>
          <a:p>
            <a:pPr marL="457200" lvl="0" indent="-431800" rtl="0">
              <a:buClr>
                <a:schemeClr val="accent1"/>
              </a:buClr>
              <a:buSzPct val="242424"/>
              <a:buFont typeface="Arial"/>
              <a:buChar char="•"/>
            </a:pPr>
            <a:r>
              <a:rPr lang="en" b="1">
                <a:latin typeface="Arial"/>
                <a:ea typeface="Arial"/>
                <a:cs typeface="Arial"/>
                <a:sym typeface="Arial"/>
              </a:rPr>
              <a:t>Move into grade-level groups.</a:t>
            </a:r>
          </a:p>
          <a:p>
            <a:pPr marL="457200" lvl="0" indent="-431800" rtl="0">
              <a:buClr>
                <a:schemeClr val="accent1"/>
              </a:buClr>
              <a:buSzPct val="242424"/>
              <a:buFont typeface="Arial"/>
              <a:buChar char="•"/>
            </a:pPr>
            <a:r>
              <a:rPr lang="en" b="1">
                <a:latin typeface="Arial"/>
                <a:ea typeface="Arial"/>
                <a:cs typeface="Arial"/>
                <a:sym typeface="Arial"/>
              </a:rPr>
              <a:t>In your groups, discuss/brainstorm strategies that you, a partner teacher, or your entire grade-level would use to address the learning needs of the students based on the addition/subtraction data.</a:t>
            </a:r>
          </a:p>
          <a:p>
            <a:pPr marL="457200" lvl="0" indent="-431800" rtl="0">
              <a:buClr>
                <a:schemeClr val="accent1"/>
              </a:buClr>
              <a:buSzPct val="242424"/>
              <a:buFont typeface="Arial"/>
              <a:buChar char="•"/>
            </a:pPr>
            <a:r>
              <a:rPr lang="en" b="1">
                <a:latin typeface="Arial"/>
                <a:ea typeface="Arial"/>
                <a:cs typeface="Arial"/>
                <a:sym typeface="Arial"/>
              </a:rPr>
              <a:t>Then, create a visual representation of what your classroom/ classrooms/grade level would look like if Ms. Goldsby was observing!!</a:t>
            </a:r>
          </a:p>
          <a:p>
            <a:pPr marL="457200" lvl="0" indent="-431800">
              <a:buClr>
                <a:schemeClr val="accent1"/>
              </a:buClr>
              <a:buSzPct val="242424"/>
              <a:buFont typeface="Arial"/>
              <a:buChar char="•"/>
            </a:pPr>
            <a:r>
              <a:rPr lang="en" b="1">
                <a:latin typeface="Arial"/>
                <a:ea typeface="Arial"/>
                <a:cs typeface="Arial"/>
                <a:sym typeface="Arial"/>
              </a:rPr>
              <a:t>We will share out in 15 minutes!!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7"/>
            <a:ext cx="7619999" cy="1143000"/>
          </a:xfrm>
          <a:prstGeom prst="rect">
            <a:avLst/>
          </a:prstGeom>
        </p:spPr>
        <p:txBody>
          <a:bodyPr lIns="91425" tIns="91425" rIns="91425" bIns="91425" anchor="ctr" anchorCtr="0">
            <a:noAutofit/>
          </a:bodyPr>
          <a:lstStyle/>
          <a:p>
            <a:pPr algn="ctr">
              <a:buNone/>
            </a:pPr>
            <a:r>
              <a:rPr lang="en"/>
              <a:t>LET'S WALK...GALLERY WALK THAT IS!!</a:t>
            </a:r>
          </a:p>
        </p:txBody>
      </p:sp>
      <p:sp>
        <p:nvSpPr>
          <p:cNvPr id="202" name="Shape 202"/>
          <p:cNvSpPr txBox="1">
            <a:spLocks noGrp="1"/>
          </p:cNvSpPr>
          <p:nvPr>
            <p:ph type="body" idx="1"/>
          </p:nvPr>
        </p:nvSpPr>
        <p:spPr>
          <a:xfrm>
            <a:off x="457200" y="1600200"/>
            <a:ext cx="7619999" cy="4800600"/>
          </a:xfrm>
          <a:prstGeom prst="rect">
            <a:avLst/>
          </a:prstGeom>
        </p:spPr>
        <p:txBody>
          <a:bodyPr lIns="91425" tIns="91425" rIns="91425" bIns="91425" anchor="t" anchorCtr="0">
            <a:noAutofit/>
          </a:bodyPr>
          <a:lstStyle/>
          <a:p>
            <a:pPr marL="457200" lvl="0" indent="-431800" rtl="0">
              <a:buClr>
                <a:schemeClr val="accent1"/>
              </a:buClr>
              <a:buSzPct val="242424"/>
              <a:buFont typeface="Arial"/>
              <a:buChar char="•"/>
            </a:pPr>
            <a:r>
              <a:rPr lang="en" b="1">
                <a:latin typeface="Arial"/>
                <a:ea typeface="Arial"/>
                <a:cs typeface="Arial"/>
                <a:sym typeface="Arial"/>
              </a:rPr>
              <a:t>Before you head out for a short break, use the big stickies to comment on and/or ask questions about the visual representations presented by the different grade-levels.</a:t>
            </a:r>
          </a:p>
          <a:p>
            <a:endParaRPr/>
          </a:p>
          <a:p>
            <a:pPr marL="457200" lvl="0" indent="-431800" rtl="0">
              <a:buClr>
                <a:schemeClr val="accent1"/>
              </a:buClr>
              <a:buSzPct val="242424"/>
              <a:buFont typeface="Arial"/>
              <a:buChar char="•"/>
            </a:pPr>
            <a:r>
              <a:rPr lang="en" b="1">
                <a:latin typeface="Arial"/>
                <a:ea typeface="Arial"/>
                <a:cs typeface="Arial"/>
                <a:sym typeface="Arial"/>
              </a:rPr>
              <a:t>Stick them on the appropriate chart and head for your last short break</a:t>
            </a:r>
          </a:p>
          <a:p>
            <a:endParaRPr/>
          </a:p>
          <a:p>
            <a:pPr marL="457200" lvl="0" indent="-431800" rtl="0">
              <a:buClr>
                <a:schemeClr val="accent1"/>
              </a:buClr>
              <a:buSzPct val="242424"/>
              <a:buFont typeface="Arial"/>
              <a:buChar char="•"/>
            </a:pPr>
            <a:r>
              <a:rPr lang="en" b="1">
                <a:latin typeface="Arial"/>
                <a:ea typeface="Arial"/>
                <a:cs typeface="Arial"/>
                <a:sym typeface="Arial"/>
              </a:rPr>
              <a:t>See you in 5!!</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599325" y="2637637"/>
            <a:ext cx="7619999" cy="1143000"/>
          </a:xfrm>
          <a:prstGeom prst="rect">
            <a:avLst/>
          </a:prstGeom>
        </p:spPr>
        <p:txBody>
          <a:bodyPr lIns="91425" tIns="91425" rIns="91425" bIns="91425" anchor="ctr" anchorCtr="0">
            <a:noAutofit/>
          </a:bodyPr>
          <a:lstStyle/>
          <a:p>
            <a:pPr algn="ctr">
              <a:buNone/>
            </a:pPr>
            <a:r>
              <a:rPr lang="en"/>
              <a:t>WHAT HAPPENED TO THE ROCK-ON ASSESSMENT??</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7"/>
            <a:ext cx="7619999" cy="1143000"/>
          </a:xfrm>
          <a:prstGeom prst="rect">
            <a:avLst/>
          </a:prstGeom>
        </p:spPr>
        <p:txBody>
          <a:bodyPr lIns="91425" tIns="91425" rIns="91425" bIns="91425" anchor="ctr" anchorCtr="0">
            <a:noAutofit/>
          </a:bodyPr>
          <a:lstStyle/>
          <a:p>
            <a:pPr algn="ctr">
              <a:buNone/>
            </a:pPr>
            <a:r>
              <a:rPr lang="en"/>
              <a:t>IN CLOSING</a:t>
            </a:r>
          </a:p>
        </p:txBody>
      </p:sp>
      <p:sp>
        <p:nvSpPr>
          <p:cNvPr id="213" name="Shape 213"/>
          <p:cNvSpPr txBox="1">
            <a:spLocks noGrp="1"/>
          </p:cNvSpPr>
          <p:nvPr>
            <p:ph type="body" idx="1"/>
          </p:nvPr>
        </p:nvSpPr>
        <p:spPr>
          <a:xfrm>
            <a:off x="457200" y="1600200"/>
            <a:ext cx="7619999" cy="4800600"/>
          </a:xfrm>
          <a:prstGeom prst="rect">
            <a:avLst/>
          </a:prstGeom>
        </p:spPr>
        <p:txBody>
          <a:bodyPr lIns="91425" tIns="91425" rIns="91425" bIns="91425" anchor="t" anchorCtr="0">
            <a:noAutofit/>
          </a:bodyPr>
          <a:lstStyle/>
          <a:p>
            <a:pPr marL="457200" lvl="0" indent="-419100" rtl="0">
              <a:buClr>
                <a:schemeClr val="accent1"/>
              </a:buClr>
              <a:buSzPct val="166666"/>
              <a:buFont typeface="Arial"/>
              <a:buChar char="•"/>
            </a:pPr>
            <a:r>
              <a:rPr lang="en" sz="3000" b="1">
                <a:latin typeface="Arial"/>
                <a:ea typeface="Arial"/>
                <a:cs typeface="Arial"/>
                <a:sym typeface="Arial"/>
              </a:rPr>
              <a:t>Reflection </a:t>
            </a:r>
          </a:p>
          <a:p>
            <a:endParaRPr/>
          </a:p>
          <a:p>
            <a:pPr marL="457200" lvl="0" indent="-419100" rtl="0">
              <a:buClr>
                <a:schemeClr val="accent1"/>
              </a:buClr>
              <a:buSzPct val="166666"/>
              <a:buFont typeface="Arial"/>
              <a:buChar char="•"/>
            </a:pPr>
            <a:r>
              <a:rPr lang="en" sz="3000" b="1">
                <a:latin typeface="Arial"/>
                <a:ea typeface="Arial"/>
                <a:cs typeface="Arial"/>
                <a:sym typeface="Arial"/>
              </a:rPr>
              <a:t>Evaluation</a:t>
            </a:r>
          </a:p>
          <a:p>
            <a:endParaRPr/>
          </a:p>
          <a:p>
            <a:pPr marL="457200" lvl="0" indent="-419100" rtl="0">
              <a:buClr>
                <a:schemeClr val="accent1"/>
              </a:buClr>
              <a:buSzPct val="166666"/>
              <a:buFont typeface="Arial"/>
              <a:buChar char="•"/>
            </a:pPr>
            <a:r>
              <a:rPr lang="en" sz="3000" b="1">
                <a:latin typeface="Arial"/>
                <a:ea typeface="Arial"/>
                <a:cs typeface="Arial"/>
                <a:sym typeface="Arial"/>
              </a:rPr>
              <a:t>Follow-Up Activity</a:t>
            </a:r>
          </a:p>
          <a:p>
            <a:endParaRPr/>
          </a:p>
          <a:p>
            <a:pPr marL="457200" lvl="0" indent="-419100">
              <a:buClr>
                <a:schemeClr val="accent1"/>
              </a:buClr>
              <a:buSzPct val="166666"/>
              <a:buFont typeface="Arial"/>
              <a:buChar char="•"/>
            </a:pPr>
            <a:r>
              <a:rPr lang="en" sz="3000" b="1">
                <a:latin typeface="Arial"/>
                <a:ea typeface="Arial"/>
                <a:cs typeface="Arial"/>
                <a:sym typeface="Arial"/>
              </a:rPr>
              <a:t>Extra CEU's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7619999" cy="1143000"/>
          </a:xfrm>
          <a:prstGeom prst="rect">
            <a:avLst/>
          </a:prstGeom>
        </p:spPr>
        <p:txBody>
          <a:bodyPr lIns="91425" tIns="91425" rIns="91425" bIns="91425" anchor="ctr" anchorCtr="0">
            <a:noAutofit/>
          </a:bodyPr>
          <a:lstStyle/>
          <a:p>
            <a:pPr algn="ctr">
              <a:buNone/>
            </a:pPr>
            <a:r>
              <a:rPr lang="en"/>
              <a:t>FOLLOW-UP ACTIVITY</a:t>
            </a:r>
          </a:p>
        </p:txBody>
      </p:sp>
      <p:sp>
        <p:nvSpPr>
          <p:cNvPr id="219" name="Shape 219"/>
          <p:cNvSpPr txBox="1">
            <a:spLocks noGrp="1"/>
          </p:cNvSpPr>
          <p:nvPr>
            <p:ph type="body" idx="1"/>
          </p:nvPr>
        </p:nvSpPr>
        <p:spPr>
          <a:xfrm>
            <a:off x="457200" y="1119925"/>
            <a:ext cx="7619999" cy="5185800"/>
          </a:xfrm>
          <a:prstGeom prst="rect">
            <a:avLst/>
          </a:prstGeom>
        </p:spPr>
        <p:txBody>
          <a:bodyPr lIns="91425" tIns="91425" rIns="91425" bIns="91425" anchor="t" anchorCtr="0">
            <a:noAutofit/>
          </a:bodyPr>
          <a:lstStyle/>
          <a:p>
            <a:pPr marL="457200" lvl="0" indent="-381000" rtl="0">
              <a:buClr>
                <a:schemeClr val="accent1"/>
              </a:buClr>
              <a:buSzPct val="166666"/>
              <a:buFont typeface="Arial"/>
              <a:buChar char="•"/>
            </a:pPr>
            <a:r>
              <a:rPr lang="en" sz="2400" b="1">
                <a:latin typeface="Arial"/>
                <a:ea typeface="Arial"/>
                <a:cs typeface="Arial"/>
                <a:sym typeface="Arial"/>
              </a:rPr>
              <a:t>Individual</a:t>
            </a:r>
          </a:p>
          <a:p>
            <a:pPr marL="457200" lvl="0" indent="-381000" rtl="0">
              <a:buClr>
                <a:schemeClr val="accent1"/>
              </a:buClr>
              <a:buSzPct val="166666"/>
              <a:buFont typeface="Arial"/>
              <a:buChar char="•"/>
            </a:pPr>
            <a:r>
              <a:rPr lang="en" sz="2400" b="1">
                <a:latin typeface="Arial"/>
                <a:ea typeface="Arial"/>
                <a:cs typeface="Arial"/>
                <a:sym typeface="Arial"/>
              </a:rPr>
              <a:t>Choose an assessment</a:t>
            </a:r>
          </a:p>
          <a:p>
            <a:pPr marL="457200" lvl="0" indent="-381000" rtl="0">
              <a:buClr>
                <a:schemeClr val="accent1"/>
              </a:buClr>
              <a:buSzPct val="166666"/>
              <a:buFont typeface="Arial"/>
              <a:buChar char="•"/>
            </a:pPr>
            <a:r>
              <a:rPr lang="en" sz="2400" b="1">
                <a:latin typeface="Arial"/>
                <a:ea typeface="Arial"/>
                <a:cs typeface="Arial"/>
                <a:sym typeface="Arial"/>
              </a:rPr>
              <a:t>Determine proficiency requirements</a:t>
            </a:r>
          </a:p>
          <a:p>
            <a:pPr marL="457200" lvl="0" indent="-381000" rtl="0">
              <a:buClr>
                <a:schemeClr val="accent1"/>
              </a:buClr>
              <a:buSzPct val="166666"/>
              <a:buFont typeface="Arial"/>
              <a:buChar char="•"/>
            </a:pPr>
            <a:r>
              <a:rPr lang="en" sz="2400" b="1">
                <a:latin typeface="Arial"/>
                <a:ea typeface="Arial"/>
                <a:cs typeface="Arial"/>
                <a:sym typeface="Arial"/>
              </a:rPr>
              <a:t>Analyze/disaggregate the data (report in chart format)</a:t>
            </a:r>
          </a:p>
          <a:p>
            <a:pPr marL="457200" lvl="0" indent="-381000" rtl="0">
              <a:buClr>
                <a:schemeClr val="accent1"/>
              </a:buClr>
              <a:buSzPct val="166666"/>
              <a:buFont typeface="Arial"/>
              <a:buChar char="•"/>
            </a:pPr>
            <a:r>
              <a:rPr lang="en" sz="2400" b="1">
                <a:latin typeface="Arial"/>
                <a:ea typeface="Arial"/>
                <a:cs typeface="Arial"/>
                <a:sym typeface="Arial"/>
              </a:rPr>
              <a:t>Look for patterns</a:t>
            </a:r>
          </a:p>
          <a:p>
            <a:pPr marL="457200" lvl="0" indent="-381000" rtl="0">
              <a:buClr>
                <a:schemeClr val="accent1"/>
              </a:buClr>
              <a:buSzPct val="166666"/>
              <a:buFont typeface="Arial"/>
              <a:buChar char="•"/>
            </a:pPr>
            <a:r>
              <a:rPr lang="en" sz="2400" b="1">
                <a:latin typeface="Arial"/>
                <a:ea typeface="Arial"/>
                <a:cs typeface="Arial"/>
                <a:sym typeface="Arial"/>
              </a:rPr>
              <a:t>Group students...describe how and why you grouped them</a:t>
            </a:r>
          </a:p>
          <a:p>
            <a:pPr marL="457200" lvl="0" indent="-381000" rtl="0">
              <a:buClr>
                <a:schemeClr val="accent1"/>
              </a:buClr>
              <a:buSzPct val="166666"/>
              <a:buFont typeface="Arial"/>
              <a:buChar char="•"/>
            </a:pPr>
            <a:r>
              <a:rPr lang="en" sz="2400" b="1">
                <a:latin typeface="Arial"/>
                <a:ea typeface="Arial"/>
                <a:cs typeface="Arial"/>
                <a:sym typeface="Arial"/>
              </a:rPr>
              <a:t>Design an intervention plan</a:t>
            </a:r>
          </a:p>
          <a:p>
            <a:pPr marL="457200" lvl="0" indent="-381000" rtl="0">
              <a:buClr>
                <a:schemeClr val="accent1"/>
              </a:buClr>
              <a:buSzPct val="166666"/>
              <a:buFont typeface="Arial"/>
              <a:buChar char="•"/>
            </a:pPr>
            <a:r>
              <a:rPr lang="en" sz="2400" b="1">
                <a:latin typeface="Arial"/>
                <a:ea typeface="Arial"/>
                <a:cs typeface="Arial"/>
                <a:sym typeface="Arial"/>
              </a:rPr>
              <a:t>Implement the intervention plan</a:t>
            </a:r>
          </a:p>
          <a:p>
            <a:pPr marL="457200" lvl="0" indent="-381000" rtl="0">
              <a:buClr>
                <a:schemeClr val="accent1"/>
              </a:buClr>
              <a:buSzPct val="166666"/>
              <a:buFont typeface="Arial"/>
              <a:buChar char="•"/>
            </a:pPr>
            <a:r>
              <a:rPr lang="en" sz="2400" b="1">
                <a:latin typeface="Arial"/>
                <a:ea typeface="Arial"/>
                <a:cs typeface="Arial"/>
                <a:sym typeface="Arial"/>
              </a:rPr>
              <a:t>Reflect on the process and the results</a:t>
            </a:r>
          </a:p>
          <a:p>
            <a:pPr marL="457200" lvl="0" indent="-381000" rtl="0">
              <a:buClr>
                <a:schemeClr val="accent1"/>
              </a:buClr>
              <a:buSzPct val="166666"/>
              <a:buFont typeface="Arial"/>
              <a:buChar char="•"/>
            </a:pPr>
            <a:r>
              <a:rPr lang="en" sz="2400" b="1">
                <a:latin typeface="Arial"/>
                <a:ea typeface="Arial"/>
                <a:cs typeface="Arial"/>
                <a:sym typeface="Arial"/>
              </a:rPr>
              <a:t>Due February 22</a:t>
            </a:r>
          </a:p>
          <a:p>
            <a:pPr marL="457200" lvl="0" indent="-381000" rtl="0">
              <a:buClr>
                <a:schemeClr val="accent1"/>
              </a:buClr>
              <a:buSzPct val="166666"/>
              <a:buFont typeface="Arial"/>
              <a:buChar char="•"/>
            </a:pPr>
            <a:r>
              <a:rPr lang="en" sz="2400" b="1">
                <a:latin typeface="Arial"/>
                <a:ea typeface="Arial"/>
                <a:cs typeface="Arial"/>
                <a:sym typeface="Arial"/>
              </a:rPr>
              <a:t>Total of 1.0 CEU vs 0.3</a:t>
            </a:r>
          </a:p>
          <a:p>
            <a:pPr marL="457200" lvl="0" indent="-381000" rtl="0">
              <a:buClr>
                <a:schemeClr val="accent1"/>
              </a:buClr>
              <a:buSzPct val="166666"/>
              <a:buFont typeface="Arial"/>
              <a:buChar char="•"/>
            </a:pPr>
            <a:r>
              <a:rPr lang="en" sz="2400" b="1">
                <a:latin typeface="Arial"/>
                <a:ea typeface="Arial"/>
                <a:cs typeface="Arial"/>
                <a:sym typeface="Arial"/>
              </a:rPr>
              <a:t>Using data to drive instruction....PRICELESS!!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685800" y="156684"/>
            <a:ext cx="7772400" cy="112977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6000" b="0" i="0" u="none" strike="noStrike" cap="none" baseline="0">
                <a:solidFill>
                  <a:schemeClr val="dk1"/>
                </a:solidFill>
                <a:latin typeface="Calibri"/>
                <a:ea typeface="Calibri"/>
                <a:cs typeface="Calibri"/>
                <a:sym typeface="Calibri"/>
              </a:rPr>
              <a:t>DREAMER</a:t>
            </a:r>
          </a:p>
        </p:txBody>
      </p:sp>
      <p:sp>
        <p:nvSpPr>
          <p:cNvPr id="58" name="Shape 58"/>
          <p:cNvSpPr/>
          <p:nvPr/>
        </p:nvSpPr>
        <p:spPr>
          <a:xfrm>
            <a:off x="1956641" y="1467878"/>
            <a:ext cx="5108009" cy="3869846"/>
          </a:xfrm>
          <a:prstGeom prst="rect">
            <a:avLst/>
          </a:prstGeom>
          <a:blipFill>
            <a:blip r:embed="rId3"/>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76199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baseline="0">
                <a:solidFill>
                  <a:schemeClr val="dk1"/>
                </a:solidFill>
                <a:latin typeface="Calibri"/>
                <a:ea typeface="Calibri"/>
                <a:cs typeface="Calibri"/>
                <a:sym typeface="Calibri"/>
              </a:rPr>
              <a:t>RESEARCHER/PLANNER</a:t>
            </a:r>
          </a:p>
        </p:txBody>
      </p:sp>
      <p:sp>
        <p:nvSpPr>
          <p:cNvPr id="64" name="Shape 64"/>
          <p:cNvSpPr txBox="1">
            <a:spLocks noGrp="1"/>
          </p:cNvSpPr>
          <p:nvPr>
            <p:ph type="body" idx="1"/>
          </p:nvPr>
        </p:nvSpPr>
        <p:spPr>
          <a:xfrm>
            <a:off x="457200" y="1417637"/>
            <a:ext cx="8229600" cy="4708524"/>
          </a:xfrm>
          <a:prstGeom prst="rect">
            <a:avLst/>
          </a:prstGeom>
          <a:noFill/>
          <a:ln>
            <a:noFill/>
          </a:ln>
        </p:spPr>
        <p:txBody>
          <a:bodyPr lIns="91425" tIns="45700" rIns="91425" bIns="45700" anchor="t" anchorCtr="0">
            <a:noAutofit/>
          </a:bodyPr>
          <a:lstStyle/>
          <a:p>
            <a:endParaRPr/>
          </a:p>
        </p:txBody>
      </p:sp>
      <p:sp>
        <p:nvSpPr>
          <p:cNvPr id="65" name="Shape 65"/>
          <p:cNvSpPr/>
          <p:nvPr/>
        </p:nvSpPr>
        <p:spPr>
          <a:xfrm>
            <a:off x="692008" y="1515216"/>
            <a:ext cx="7916442" cy="4586412"/>
          </a:xfrm>
          <a:prstGeom prst="rect">
            <a:avLst/>
          </a:prstGeom>
          <a:blipFill>
            <a:blip r:embed="rId3"/>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186665" y="274637"/>
            <a:ext cx="7619999"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 sz="6000" b="0" i="0" u="none" strike="noStrike" cap="none" baseline="0">
                <a:solidFill>
                  <a:schemeClr val="dk1"/>
                </a:solidFill>
                <a:latin typeface="Calibri"/>
                <a:ea typeface="Calibri"/>
                <a:cs typeface="Calibri"/>
                <a:sym typeface="Calibri"/>
              </a:rPr>
              <a:t>TRAVELER</a:t>
            </a:r>
          </a:p>
        </p:txBody>
      </p:sp>
      <p:sp>
        <p:nvSpPr>
          <p:cNvPr id="72" name="Shape 72"/>
          <p:cNvSpPr txBox="1">
            <a:spLocks noGrp="1"/>
          </p:cNvSpPr>
          <p:nvPr>
            <p:ph type="body" idx="1"/>
          </p:nvPr>
        </p:nvSpPr>
        <p:spPr>
          <a:xfrm>
            <a:off x="457200" y="1600200"/>
            <a:ext cx="7619999" cy="4800600"/>
          </a:xfrm>
          <a:prstGeom prst="rect">
            <a:avLst/>
          </a:prstGeom>
          <a:noFill/>
          <a:ln>
            <a:noFill/>
          </a:ln>
        </p:spPr>
        <p:txBody>
          <a:bodyPr lIns="91425" tIns="45700" rIns="91425" bIns="45700" anchor="t" anchorCtr="0">
            <a:noAutofit/>
          </a:bodyPr>
          <a:lstStyle/>
          <a:p>
            <a:endParaRPr/>
          </a:p>
        </p:txBody>
      </p:sp>
      <p:sp>
        <p:nvSpPr>
          <p:cNvPr id="73" name="Shape 73"/>
          <p:cNvSpPr/>
          <p:nvPr/>
        </p:nvSpPr>
        <p:spPr>
          <a:xfrm>
            <a:off x="5012333" y="466575"/>
            <a:ext cx="3723256" cy="4610100"/>
          </a:xfrm>
          <a:prstGeom prst="rect">
            <a:avLst/>
          </a:prstGeom>
          <a:blipFill>
            <a:blip r:embed="rId3"/>
            <a:stretch>
              <a:fillRect/>
            </a:stretch>
          </a:blipFill>
        </p:spPr>
      </p:sp>
      <p:sp>
        <p:nvSpPr>
          <p:cNvPr id="74" name="Shape 74"/>
          <p:cNvSpPr/>
          <p:nvPr/>
        </p:nvSpPr>
        <p:spPr>
          <a:xfrm>
            <a:off x="556496" y="1645096"/>
            <a:ext cx="3502368" cy="4755703"/>
          </a:xfrm>
          <a:prstGeom prst="rect">
            <a:avLst/>
          </a:prstGeom>
          <a:blipFill>
            <a:blip r:embed="rId4"/>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62000" y="276086"/>
            <a:ext cx="76199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 sz="6000" b="0" i="0" u="none" strike="noStrike" cap="none" baseline="0">
                <a:solidFill>
                  <a:schemeClr val="dk1"/>
                </a:solidFill>
                <a:latin typeface="Calibri"/>
                <a:ea typeface="Calibri"/>
                <a:cs typeface="Calibri"/>
                <a:sym typeface="Calibri"/>
              </a:rPr>
              <a:t>TRAVEL AGENT/EXPERT</a:t>
            </a:r>
          </a:p>
        </p:txBody>
      </p:sp>
      <p:sp>
        <p:nvSpPr>
          <p:cNvPr id="80" name="Shape 80"/>
          <p:cNvSpPr txBox="1">
            <a:spLocks noGrp="1"/>
          </p:cNvSpPr>
          <p:nvPr>
            <p:ph type="body" idx="1"/>
          </p:nvPr>
        </p:nvSpPr>
        <p:spPr>
          <a:xfrm>
            <a:off x="914400" y="1600200"/>
            <a:ext cx="8229600" cy="4525963"/>
          </a:xfrm>
          <a:prstGeom prst="rect">
            <a:avLst/>
          </a:prstGeom>
          <a:noFill/>
          <a:ln>
            <a:noFill/>
          </a:ln>
        </p:spPr>
        <p:txBody>
          <a:bodyPr lIns="91425" tIns="45700" rIns="91425" bIns="45700" anchor="t" anchorCtr="0">
            <a:noAutofit/>
          </a:bodyPr>
          <a:lstStyle/>
          <a:p>
            <a:endParaRPr/>
          </a:p>
        </p:txBody>
      </p:sp>
      <p:sp>
        <p:nvSpPr>
          <p:cNvPr id="81" name="Shape 81"/>
          <p:cNvSpPr/>
          <p:nvPr/>
        </p:nvSpPr>
        <p:spPr>
          <a:xfrm>
            <a:off x="549212" y="1312486"/>
            <a:ext cx="8188428" cy="5358056"/>
          </a:xfrm>
          <a:prstGeom prst="rect">
            <a:avLst/>
          </a:prstGeom>
          <a:blipFill>
            <a:blip r:embed="rId3"/>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445362"/>
            <a:ext cx="8229600" cy="1143000"/>
          </a:xfrm>
          <a:prstGeom prst="rect">
            <a:avLst/>
          </a:prstGeom>
        </p:spPr>
        <p:txBody>
          <a:bodyPr lIns="91425" tIns="91425" rIns="91425" bIns="91425" anchor="b" anchorCtr="0">
            <a:noAutofit/>
          </a:bodyPr>
          <a:lstStyle/>
          <a:p>
            <a:pPr algn="ctr">
              <a:buNone/>
            </a:pPr>
            <a:r>
              <a:rPr lang="en"/>
              <a:t>DOES THIS SOUND FAMILIAR??</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457200" y="1447800"/>
            <a:ext cx="8229600" cy="4967700"/>
          </a:xfrm>
          <a:prstGeom prst="rect">
            <a:avLst/>
          </a:prstGeom>
        </p:spPr>
        <p:txBody>
          <a:bodyPr lIns="91425" tIns="91425" rIns="91425" bIns="91425" anchor="t" anchorCtr="0">
            <a:noAutofit/>
          </a:bodyPr>
          <a:lstStyle/>
          <a:p>
            <a:pPr marL="457200" lvl="0" indent="-431800" rtl="0">
              <a:buClr>
                <a:schemeClr val="dk2"/>
              </a:buClr>
              <a:buSzPct val="222222"/>
              <a:buFont typeface="Arial"/>
              <a:buChar char="•"/>
            </a:pPr>
            <a:r>
              <a:rPr lang="en" sz="2400"/>
              <a:t>DEVELOPING...I know about it, I understand it, I research it, I do it occasionally, I am getting comfortable with the process</a:t>
            </a:r>
          </a:p>
          <a:p>
            <a:pPr marL="457200" lvl="0" indent="-431800" rtl="0">
              <a:buClr>
                <a:schemeClr val="dk2"/>
              </a:buClr>
              <a:buSzPct val="222222"/>
              <a:buFont typeface="Arial"/>
              <a:buChar char="•"/>
            </a:pPr>
            <a:r>
              <a:rPr lang="en" sz="2400"/>
              <a:t>PROFICIENT...I know about it, I do it, I use data</a:t>
            </a:r>
          </a:p>
          <a:p>
            <a:pPr marL="457200" lvl="0" indent="-431800" rtl="0">
              <a:buClr>
                <a:schemeClr val="dk2"/>
              </a:buClr>
              <a:buSzPct val="222222"/>
              <a:buFont typeface="Arial"/>
              <a:buChar char="•"/>
            </a:pPr>
            <a:r>
              <a:rPr lang="en" sz="2400"/>
              <a:t>ACCOMPLISHED...I know about it, I do it, I use data consistently, I participate/serve and offer solutions for a data-driven classroom</a:t>
            </a:r>
          </a:p>
          <a:p>
            <a:pPr marL="457200" lvl="0" indent="-431800" rtl="0">
              <a:buClr>
                <a:schemeClr val="dk2"/>
              </a:buClr>
              <a:buSzPct val="222222"/>
              <a:buFont typeface="Arial"/>
              <a:buChar char="•"/>
            </a:pPr>
            <a:r>
              <a:rPr lang="en" sz="2400"/>
              <a:t>DISTINGUISHED...I do all of the above and...     </a:t>
            </a:r>
          </a:p>
          <a:p>
            <a:pPr marL="457200" lvl="0" indent="0" rtl="0">
              <a:buNone/>
            </a:pPr>
            <a:r>
              <a:rPr lang="en" sz="2400"/>
              <a:t>I HELP ENCOURAGE OTHERS TO BE DATA DRIVEN  INSTRUCTORS!!</a:t>
            </a:r>
          </a:p>
        </p:txBody>
      </p:sp>
      <p:sp>
        <p:nvSpPr>
          <p:cNvPr id="92" name="Shape 92"/>
          <p:cNvSpPr txBox="1">
            <a:spLocks noGrp="1"/>
          </p:cNvSpPr>
          <p:nvPr>
            <p:ph type="title"/>
          </p:nvPr>
        </p:nvSpPr>
        <p:spPr>
          <a:xfrm>
            <a:off x="457200" y="274637"/>
            <a:ext cx="8229600" cy="1325700"/>
          </a:xfrm>
          <a:prstGeom prst="rect">
            <a:avLst/>
          </a:prstGeom>
        </p:spPr>
        <p:txBody>
          <a:bodyPr lIns="91425" tIns="91425" rIns="91425" bIns="91425" anchor="b" anchorCtr="0">
            <a:noAutofit/>
          </a:bodyPr>
          <a:lstStyle/>
          <a:p>
            <a:pPr algn="ctr">
              <a:buNone/>
            </a:pPr>
            <a:r>
              <a:rPr lang="en" sz="6000"/>
              <a:t>IN A NUTSHELL</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199" y="973971"/>
            <a:ext cx="8229600" cy="758700"/>
          </a:xfrm>
          <a:prstGeom prst="rect">
            <a:avLst/>
          </a:prstGeom>
        </p:spPr>
        <p:txBody>
          <a:bodyPr lIns="91425" tIns="91425" rIns="91425" bIns="91425" anchor="b" anchorCtr="0">
            <a:noAutofit/>
          </a:bodyPr>
          <a:lstStyle/>
          <a:p>
            <a:pPr algn="ctr">
              <a:buNone/>
            </a:pPr>
            <a:r>
              <a:rPr lang="en" sz="3400"/>
              <a:t>LET'S BRAINSTORM FOR A MOMENT</a:t>
            </a:r>
          </a:p>
        </p:txBody>
      </p:sp>
      <p:sp>
        <p:nvSpPr>
          <p:cNvPr id="98" name="Shape 98"/>
          <p:cNvSpPr txBox="1">
            <a:spLocks noGrp="1"/>
          </p:cNvSpPr>
          <p:nvPr>
            <p:ph type="body" idx="1"/>
          </p:nvPr>
        </p:nvSpPr>
        <p:spPr>
          <a:xfrm>
            <a:off x="457200" y="2187900"/>
            <a:ext cx="8229600" cy="2482200"/>
          </a:xfrm>
          <a:prstGeom prst="rect">
            <a:avLst/>
          </a:prstGeom>
        </p:spPr>
        <p:txBody>
          <a:bodyPr lIns="91425" tIns="91425" rIns="91425" bIns="91425" anchor="t" anchorCtr="0">
            <a:noAutofit/>
          </a:bodyPr>
          <a:lstStyle/>
          <a:p>
            <a:pPr marL="457200" lvl="0" indent="-431800" rtl="0">
              <a:buClr>
                <a:schemeClr val="dk2"/>
              </a:buClr>
              <a:buSzPct val="166666"/>
              <a:buFont typeface="Arial"/>
              <a:buChar char="•"/>
            </a:pPr>
            <a:r>
              <a:rPr lang="en"/>
              <a:t>With your table group, brainstorm the various ways that you assess students in your classroom. List as many as possible.</a:t>
            </a:r>
          </a:p>
          <a:p>
            <a:pPr marL="457200" lvl="0" indent="-431800">
              <a:buClr>
                <a:schemeClr val="dk2"/>
              </a:buClr>
              <a:buSzPct val="166666"/>
              <a:buFont typeface="Arial"/>
              <a:buChar char="•"/>
            </a:pPr>
            <a:r>
              <a:rPr lang="en"/>
              <a:t>We will share out in a moment in another activity.</a:t>
            </a:r>
          </a:p>
        </p:txBody>
      </p:sp>
    </p:spTree>
  </p:cSld>
  <p:clrMapOvr>
    <a:masterClrMapping/>
  </p:clrMapOvr>
  <p:transition spd="slow">
    <p:cut/>
  </p:transition>
</p:sld>
</file>

<file path=ppt/theme/theme1.xml><?xml version="1.0" encoding="utf-8"?>
<a:theme xmlns:a="http://schemas.openxmlformats.org/drawingml/2006/main">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1395</Words>
  <Application>Microsoft Macintosh PowerPoint</Application>
  <PresentationFormat>On-screen Show (4:3)</PresentationFormat>
  <Paragraphs>296</Paragraphs>
  <Slides>29</Slides>
  <Notes>29</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
      <vt:lpstr>Discovering Data:  The Adventure Begins Buckland Elementary 1/23/2013 </vt:lpstr>
      <vt:lpstr>Slide 2</vt:lpstr>
      <vt:lpstr>DREAMER</vt:lpstr>
      <vt:lpstr>RESEARCHER/PLANNER</vt:lpstr>
      <vt:lpstr>TRAVELER</vt:lpstr>
      <vt:lpstr>TRAVEL AGENT/EXPERT</vt:lpstr>
      <vt:lpstr>DOES THIS SOUND FAMILIAR??</vt:lpstr>
      <vt:lpstr>IN A NUTSHELL</vt:lpstr>
      <vt:lpstr>LET'S BRAINSTORM FOR A MOMENT</vt:lpstr>
      <vt:lpstr>ESSENTIAL QUESTION</vt:lpstr>
      <vt:lpstr>FIST-TO-FIVE ACTIVITY</vt:lpstr>
      <vt:lpstr>FORMATIVE ASSESSMENT</vt:lpstr>
      <vt:lpstr>SUMMATIVE ASSESSMENT</vt:lpstr>
      <vt:lpstr>WANT MORE ON FORMATIVE ASSESSMENT??</vt:lpstr>
      <vt:lpstr>LET'S ASSESS OUR ASSESSMENTS!!</vt:lpstr>
      <vt:lpstr>TICKET-OUT ACTIVITY</vt:lpstr>
      <vt:lpstr>"ROCK ON"</vt:lpstr>
      <vt:lpstr>Digging though the Data</vt:lpstr>
      <vt:lpstr>Determining Proficiency</vt:lpstr>
      <vt:lpstr>Look for Patterns in Data</vt:lpstr>
      <vt:lpstr>Data</vt:lpstr>
      <vt:lpstr>Look for Skill Breakdowns</vt:lpstr>
      <vt:lpstr>Instructional Decisions</vt:lpstr>
      <vt:lpstr>HERE'S MY DATA... NOW WHAT??  DATA FOR DATA'S SAKE...I THINK NOT!!</vt:lpstr>
      <vt:lpstr>I CAN SEE CLEARLY NOW!</vt:lpstr>
      <vt:lpstr>LET'S WALK...GALLERY WALK THAT IS!!</vt:lpstr>
      <vt:lpstr>WHAT HAPPENED TO THE ROCK-ON ASSESSMENT??</vt:lpstr>
      <vt:lpstr>IN CLOSING</vt:lpstr>
      <vt:lpstr>FOLLOW-UP ACTIVITY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Data:  The Adventure Begins Buckland Elementary 1/23/2013 </dc:title>
  <cp:lastModifiedBy>Debra Boyce</cp:lastModifiedBy>
  <cp:revision>1</cp:revision>
  <dcterms:created xsi:type="dcterms:W3CDTF">2013-01-28T18:10:25Z</dcterms:created>
  <dcterms:modified xsi:type="dcterms:W3CDTF">2013-01-28T18:10:45Z</dcterms:modified>
</cp:coreProperties>
</file>